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77" r:id="rId2"/>
    <p:sldId id="278" r:id="rId3"/>
    <p:sldId id="279" r:id="rId4"/>
    <p:sldId id="281" r:id="rId5"/>
    <p:sldId id="282" r:id="rId6"/>
    <p:sldId id="274" r:id="rId7"/>
    <p:sldId id="271" r:id="rId8"/>
    <p:sldId id="272" r:id="rId9"/>
    <p:sldId id="276" r:id="rId10"/>
    <p:sldId id="258" r:id="rId11"/>
    <p:sldId id="260" r:id="rId12"/>
    <p:sldId id="259" r:id="rId13"/>
    <p:sldId id="268" r:id="rId14"/>
    <p:sldId id="269" r:id="rId15"/>
    <p:sldId id="262" r:id="rId16"/>
    <p:sldId id="261" r:id="rId17"/>
    <p:sldId id="263" r:id="rId18"/>
    <p:sldId id="265" r:id="rId19"/>
    <p:sldId id="264" r:id="rId20"/>
    <p:sldId id="267" r:id="rId21"/>
    <p:sldId id="266" r:id="rId22"/>
    <p:sldId id="285" r:id="rId23"/>
    <p:sldId id="287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rat Tasnim Esha" initials="ITE" lastIdx="1" clrIdx="0">
    <p:extLst>
      <p:ext uri="{19B8F6BF-5375-455C-9EA6-DF929625EA0E}">
        <p15:presenceInfo xmlns:p15="http://schemas.microsoft.com/office/powerpoint/2012/main" userId="1624cef82e6396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rat Tasnim Esha" userId="1624cef82e639645" providerId="LiveId" clId="{D7B3482D-002D-403A-83DA-1A9D9C8461A3}"/>
    <pc:docChg chg="undo redo custSel addSld delSld modSld sldOrd modMainMaster">
      <pc:chgData name="Israt Tasnim Esha" userId="1624cef82e639645" providerId="LiveId" clId="{D7B3482D-002D-403A-83DA-1A9D9C8461A3}" dt="2022-12-26T08:48:45.583" v="19440" actId="20577"/>
      <pc:docMkLst>
        <pc:docMk/>
      </pc:docMkLst>
      <pc:sldChg chg="addSp delSp modSp del mod setBg">
        <pc:chgData name="Israt Tasnim Esha" userId="1624cef82e639645" providerId="LiveId" clId="{D7B3482D-002D-403A-83DA-1A9D9C8461A3}" dt="2022-12-26T04:15:08.691" v="13031" actId="47"/>
        <pc:sldMkLst>
          <pc:docMk/>
          <pc:sldMk cId="3561637960" sldId="257"/>
        </pc:sldMkLst>
        <pc:spChg chg="add mod">
          <ac:chgData name="Israt Tasnim Esha" userId="1624cef82e639645" providerId="LiveId" clId="{D7B3482D-002D-403A-83DA-1A9D9C8461A3}" dt="2022-12-26T04:06:03.541" v="12743" actId="1037"/>
          <ac:spMkLst>
            <pc:docMk/>
            <pc:sldMk cId="3561637960" sldId="257"/>
            <ac:spMk id="8" creationId="{62B1A77E-2FDC-9351-E15F-9A9BC42BCB15}"/>
          </ac:spMkLst>
        </pc:spChg>
        <pc:picChg chg="del mod">
          <ac:chgData name="Israt Tasnim Esha" userId="1624cef82e639645" providerId="LiveId" clId="{D7B3482D-002D-403A-83DA-1A9D9C8461A3}" dt="2022-12-25T17:47:30.198" v="1045" actId="478"/>
          <ac:picMkLst>
            <pc:docMk/>
            <pc:sldMk cId="3561637960" sldId="257"/>
            <ac:picMk id="2" creationId="{746DCD99-B3FD-B16B-BC13-4061B82A31C0}"/>
          </ac:picMkLst>
        </pc:picChg>
        <pc:picChg chg="del mod">
          <ac:chgData name="Israt Tasnim Esha" userId="1624cef82e639645" providerId="LiveId" clId="{D7B3482D-002D-403A-83DA-1A9D9C8461A3}" dt="2022-12-25T17:47:32.101" v="1047" actId="478"/>
          <ac:picMkLst>
            <pc:docMk/>
            <pc:sldMk cId="3561637960" sldId="257"/>
            <ac:picMk id="3" creationId="{78DE28C2-3A8A-36A2-260C-1225AABAA046}"/>
          </ac:picMkLst>
        </pc:picChg>
        <pc:picChg chg="add mod">
          <ac:chgData name="Israt Tasnim Esha" userId="1624cef82e639645" providerId="LiveId" clId="{D7B3482D-002D-403A-83DA-1A9D9C8461A3}" dt="2022-12-26T04:05:58.220" v="12657" actId="1038"/>
          <ac:picMkLst>
            <pc:docMk/>
            <pc:sldMk cId="3561637960" sldId="257"/>
            <ac:picMk id="5" creationId="{3611809B-10F6-85B7-2F3B-EE79C5582BFD}"/>
          </ac:picMkLst>
        </pc:picChg>
        <pc:picChg chg="add mod">
          <ac:chgData name="Israt Tasnim Esha" userId="1624cef82e639645" providerId="LiveId" clId="{D7B3482D-002D-403A-83DA-1A9D9C8461A3}" dt="2022-12-26T04:06:11.756" v="12830" actId="1038"/>
          <ac:picMkLst>
            <pc:docMk/>
            <pc:sldMk cId="3561637960" sldId="257"/>
            <ac:picMk id="7" creationId="{B1446D4E-19ED-DB48-2FFA-B03E037C10C3}"/>
          </ac:picMkLst>
        </pc:picChg>
      </pc:sldChg>
      <pc:sldChg chg="addSp modSp mod setBg modAnim">
        <pc:chgData name="Israt Tasnim Esha" userId="1624cef82e639645" providerId="LiveId" clId="{D7B3482D-002D-403A-83DA-1A9D9C8461A3}" dt="2022-12-26T06:49:54.640" v="17979"/>
        <pc:sldMkLst>
          <pc:docMk/>
          <pc:sldMk cId="8018477" sldId="258"/>
        </pc:sldMkLst>
        <pc:spChg chg="add mod">
          <ac:chgData name="Israt Tasnim Esha" userId="1624cef82e639645" providerId="LiveId" clId="{D7B3482D-002D-403A-83DA-1A9D9C8461A3}" dt="2022-12-26T06:45:05.784" v="17541" actId="1036"/>
          <ac:spMkLst>
            <pc:docMk/>
            <pc:sldMk cId="8018477" sldId="258"/>
            <ac:spMk id="2" creationId="{0FE1D0B9-E997-9AD4-DED2-502E3A756617}"/>
          </ac:spMkLst>
        </pc:spChg>
        <pc:spChg chg="add mod">
          <ac:chgData name="Israt Tasnim Esha" userId="1624cef82e639645" providerId="LiveId" clId="{D7B3482D-002D-403A-83DA-1A9D9C8461A3}" dt="2022-12-26T06:40:42.345" v="17132" actId="1076"/>
          <ac:spMkLst>
            <pc:docMk/>
            <pc:sldMk cId="8018477" sldId="258"/>
            <ac:spMk id="4" creationId="{8D448BB0-41E1-EAF2-6D67-6D252F207CEE}"/>
          </ac:spMkLst>
        </pc:spChg>
        <pc:spChg chg="add mod">
          <ac:chgData name="Israt Tasnim Esha" userId="1624cef82e639645" providerId="LiveId" clId="{D7B3482D-002D-403A-83DA-1A9D9C8461A3}" dt="2022-12-26T06:45:01.566" v="17534" actId="1036"/>
          <ac:spMkLst>
            <pc:docMk/>
            <pc:sldMk cId="8018477" sldId="258"/>
            <ac:spMk id="6" creationId="{DD0D14AC-B28E-198E-5D63-C5D686AAC01A}"/>
          </ac:spMkLst>
        </pc:spChg>
        <pc:picChg chg="mod">
          <ac:chgData name="Israt Tasnim Esha" userId="1624cef82e639645" providerId="LiveId" clId="{D7B3482D-002D-403A-83DA-1A9D9C8461A3}" dt="2022-12-26T06:45:14.565" v="17542" actId="1036"/>
          <ac:picMkLst>
            <pc:docMk/>
            <pc:sldMk cId="8018477" sldId="258"/>
            <ac:picMk id="3" creationId="{FEB1730C-8331-CD55-59B8-FE448A3B4421}"/>
          </ac:picMkLst>
        </pc:picChg>
        <pc:picChg chg="mod">
          <ac:chgData name="Israt Tasnim Esha" userId="1624cef82e639645" providerId="LiveId" clId="{D7B3482D-002D-403A-83DA-1A9D9C8461A3}" dt="2022-12-26T04:18:20.747" v="13141" actId="1037"/>
          <ac:picMkLst>
            <pc:docMk/>
            <pc:sldMk cId="8018477" sldId="258"/>
            <ac:picMk id="5" creationId="{B257C31F-2E8F-EC54-18A4-7AA439DBA3F5}"/>
          </ac:picMkLst>
        </pc:picChg>
      </pc:sldChg>
      <pc:sldChg chg="addSp modSp mod modAnim">
        <pc:chgData name="Israt Tasnim Esha" userId="1624cef82e639645" providerId="LiveId" clId="{D7B3482D-002D-403A-83DA-1A9D9C8461A3}" dt="2022-12-26T06:51:51.918" v="17993"/>
        <pc:sldMkLst>
          <pc:docMk/>
          <pc:sldMk cId="182271752" sldId="259"/>
        </pc:sldMkLst>
        <pc:spChg chg="add mod">
          <ac:chgData name="Israt Tasnim Esha" userId="1624cef82e639645" providerId="LiveId" clId="{D7B3482D-002D-403A-83DA-1A9D9C8461A3}" dt="2022-12-26T06:45:41.517" v="17637" actId="1036"/>
          <ac:spMkLst>
            <pc:docMk/>
            <pc:sldMk cId="182271752" sldId="259"/>
            <ac:spMk id="2" creationId="{ADECDFA2-F86B-FCE1-E982-B7A709EB17F1}"/>
          </ac:spMkLst>
        </pc:spChg>
        <pc:spChg chg="add mod">
          <ac:chgData name="Israt Tasnim Esha" userId="1624cef82e639645" providerId="LiveId" clId="{D7B3482D-002D-403A-83DA-1A9D9C8461A3}" dt="2022-12-26T06:41:07.416" v="17217" actId="1038"/>
          <ac:spMkLst>
            <pc:docMk/>
            <pc:sldMk cId="182271752" sldId="259"/>
            <ac:spMk id="3" creationId="{B85C7E7C-1EEA-3D36-FCF6-4843CA75129C}"/>
          </ac:spMkLst>
        </pc:spChg>
        <pc:spChg chg="add mod">
          <ac:chgData name="Israt Tasnim Esha" userId="1624cef82e639645" providerId="LiveId" clId="{D7B3482D-002D-403A-83DA-1A9D9C8461A3}" dt="2022-12-26T06:45:34.735" v="17621" actId="1036"/>
          <ac:spMkLst>
            <pc:docMk/>
            <pc:sldMk cId="182271752" sldId="259"/>
            <ac:spMk id="4" creationId="{9B49B16F-71A2-05B8-7DCC-7D3B162A0715}"/>
          </ac:spMkLst>
        </pc:spChg>
        <pc:picChg chg="mod">
          <ac:chgData name="Israt Tasnim Esha" userId="1624cef82e639645" providerId="LiveId" clId="{D7B3482D-002D-403A-83DA-1A9D9C8461A3}" dt="2022-12-26T04:22:40.657" v="13247" actId="1038"/>
          <ac:picMkLst>
            <pc:docMk/>
            <pc:sldMk cId="182271752" sldId="259"/>
            <ac:picMk id="5" creationId="{402B81CB-E968-CF09-2AB7-C74ACA063BE8}"/>
          </ac:picMkLst>
        </pc:picChg>
        <pc:picChg chg="mod">
          <ac:chgData name="Israt Tasnim Esha" userId="1624cef82e639645" providerId="LiveId" clId="{D7B3482D-002D-403A-83DA-1A9D9C8461A3}" dt="2022-12-26T04:22:38.500" v="13245" actId="1038"/>
          <ac:picMkLst>
            <pc:docMk/>
            <pc:sldMk cId="182271752" sldId="259"/>
            <ac:picMk id="7" creationId="{F8601CE4-DC90-6E88-D4F2-4CEF84E79804}"/>
          </ac:picMkLst>
        </pc:picChg>
      </pc:sldChg>
      <pc:sldChg chg="addSp modSp new mod ord setBg modAnim">
        <pc:chgData name="Israt Tasnim Esha" userId="1624cef82e639645" providerId="LiveId" clId="{D7B3482D-002D-403A-83DA-1A9D9C8461A3}" dt="2022-12-26T06:50:50.885" v="17987"/>
        <pc:sldMkLst>
          <pc:docMk/>
          <pc:sldMk cId="2830892537" sldId="260"/>
        </pc:sldMkLst>
        <pc:spChg chg="add mod">
          <ac:chgData name="Israt Tasnim Esha" userId="1624cef82e639645" providerId="LiveId" clId="{D7B3482D-002D-403A-83DA-1A9D9C8461A3}" dt="2022-12-26T06:40:54.965" v="17133"/>
          <ac:spMkLst>
            <pc:docMk/>
            <pc:sldMk cId="2830892537" sldId="260"/>
            <ac:spMk id="2" creationId="{643F66E2-8008-D1CA-2D7B-BF971EB4B15E}"/>
          </ac:spMkLst>
        </pc:spChg>
        <pc:spChg chg="add mod">
          <ac:chgData name="Israt Tasnim Esha" userId="1624cef82e639645" providerId="LiveId" clId="{D7B3482D-002D-403A-83DA-1A9D9C8461A3}" dt="2022-12-26T06:45:19.675" v="17543"/>
          <ac:spMkLst>
            <pc:docMk/>
            <pc:sldMk cId="2830892537" sldId="260"/>
            <ac:spMk id="4" creationId="{6C8EF8E8-C72C-EBCE-C334-2FF912E3878E}"/>
          </ac:spMkLst>
        </pc:spChg>
        <pc:spChg chg="add mod">
          <ac:chgData name="Israt Tasnim Esha" userId="1624cef82e639645" providerId="LiveId" clId="{D7B3482D-002D-403A-83DA-1A9D9C8461A3}" dt="2022-12-26T04:21:18.016" v="13230" actId="20577"/>
          <ac:spMkLst>
            <pc:docMk/>
            <pc:sldMk cId="2830892537" sldId="260"/>
            <ac:spMk id="6" creationId="{04BD6F7E-B5A3-AD40-5C52-E318B67016B2}"/>
          </ac:spMkLst>
        </pc:spChg>
        <pc:spChg chg="add mod">
          <ac:chgData name="Israt Tasnim Esha" userId="1624cef82e639645" providerId="LiveId" clId="{D7B3482D-002D-403A-83DA-1A9D9C8461A3}" dt="2022-12-26T06:50:23.420" v="17981" actId="571"/>
          <ac:spMkLst>
            <pc:docMk/>
            <pc:sldMk cId="2830892537" sldId="260"/>
            <ac:spMk id="7" creationId="{6F71D7B9-8860-345F-0939-D90FF55C1120}"/>
          </ac:spMkLst>
        </pc:spChg>
        <pc:picChg chg="add mod">
          <ac:chgData name="Israt Tasnim Esha" userId="1624cef82e639645" providerId="LiveId" clId="{D7B3482D-002D-403A-83DA-1A9D9C8461A3}" dt="2022-12-25T18:17:19.269" v="2270" actId="1037"/>
          <ac:picMkLst>
            <pc:docMk/>
            <pc:sldMk cId="2830892537" sldId="260"/>
            <ac:picMk id="3" creationId="{68906658-6F3E-6FC2-633B-3CD56223E14C}"/>
          </ac:picMkLst>
        </pc:picChg>
        <pc:picChg chg="add mod">
          <ac:chgData name="Israt Tasnim Esha" userId="1624cef82e639645" providerId="LiveId" clId="{D7B3482D-002D-403A-83DA-1A9D9C8461A3}" dt="2022-12-25T18:17:16.601" v="2265" actId="1038"/>
          <ac:picMkLst>
            <pc:docMk/>
            <pc:sldMk cId="2830892537" sldId="260"/>
            <ac:picMk id="5" creationId="{D919FE90-6A36-4577-CBB7-BD066FCE4680}"/>
          </ac:picMkLst>
        </pc:picChg>
      </pc:sldChg>
      <pc:sldChg chg="addSp modSp new mod ord modAnim">
        <pc:chgData name="Israt Tasnim Esha" userId="1624cef82e639645" providerId="LiveId" clId="{D7B3482D-002D-403A-83DA-1A9D9C8461A3}" dt="2022-12-26T06:54:16.548" v="18012"/>
        <pc:sldMkLst>
          <pc:docMk/>
          <pc:sldMk cId="2018752040" sldId="261"/>
        </pc:sldMkLst>
        <pc:spChg chg="add mod">
          <ac:chgData name="Israt Tasnim Esha" userId="1624cef82e639645" providerId="LiveId" clId="{D7B3482D-002D-403A-83DA-1A9D9C8461A3}" dt="2022-12-26T06:41:34.357" v="17304" actId="1038"/>
          <ac:spMkLst>
            <pc:docMk/>
            <pc:sldMk cId="2018752040" sldId="261"/>
            <ac:spMk id="2" creationId="{290CBD83-9D5F-DBAC-332D-91323E072649}"/>
          </ac:spMkLst>
        </pc:spChg>
        <pc:spChg chg="add mod">
          <ac:chgData name="Israt Tasnim Esha" userId="1624cef82e639645" providerId="LiveId" clId="{D7B3482D-002D-403A-83DA-1A9D9C8461A3}" dt="2022-12-26T06:46:48.648" v="17746" actId="1037"/>
          <ac:spMkLst>
            <pc:docMk/>
            <pc:sldMk cId="2018752040" sldId="261"/>
            <ac:spMk id="4" creationId="{85F60487-CB29-2951-B6EC-C7377E074023}"/>
          </ac:spMkLst>
        </pc:spChg>
        <pc:spChg chg="add mod">
          <ac:chgData name="Israt Tasnim Esha" userId="1624cef82e639645" providerId="LiveId" clId="{D7B3482D-002D-403A-83DA-1A9D9C8461A3}" dt="2022-12-26T06:53:57.771" v="18009" actId="14100"/>
          <ac:spMkLst>
            <pc:docMk/>
            <pc:sldMk cId="2018752040" sldId="261"/>
            <ac:spMk id="6" creationId="{73CD252B-DFE4-1312-422B-81ACC1D7CA2B}"/>
          </ac:spMkLst>
        </pc:spChg>
        <pc:picChg chg="add mod">
          <ac:chgData name="Israt Tasnim Esha" userId="1624cef82e639645" providerId="LiveId" clId="{D7B3482D-002D-403A-83DA-1A9D9C8461A3}" dt="2022-12-25T16:55:14.408" v="193" actId="1037"/>
          <ac:picMkLst>
            <pc:docMk/>
            <pc:sldMk cId="2018752040" sldId="261"/>
            <ac:picMk id="3" creationId="{D5511F56-AFEF-7FC6-260F-B97FF3C6B571}"/>
          </ac:picMkLst>
        </pc:picChg>
        <pc:picChg chg="add mod">
          <ac:chgData name="Israt Tasnim Esha" userId="1624cef82e639645" providerId="LiveId" clId="{D7B3482D-002D-403A-83DA-1A9D9C8461A3}" dt="2022-12-25T18:58:54.104" v="4130" actId="1037"/>
          <ac:picMkLst>
            <pc:docMk/>
            <pc:sldMk cId="2018752040" sldId="261"/>
            <ac:picMk id="5" creationId="{527AB1EF-543D-9845-922B-055FFDAB2628}"/>
          </ac:picMkLst>
        </pc:picChg>
      </pc:sldChg>
      <pc:sldChg chg="addSp delSp modSp new mod modAnim">
        <pc:chgData name="Israt Tasnim Esha" userId="1624cef82e639645" providerId="LiveId" clId="{D7B3482D-002D-403A-83DA-1A9D9C8461A3}" dt="2022-12-26T06:53:40.663" v="18007"/>
        <pc:sldMkLst>
          <pc:docMk/>
          <pc:sldMk cId="1166965286" sldId="262"/>
        </pc:sldMkLst>
        <pc:spChg chg="add mod">
          <ac:chgData name="Israt Tasnim Esha" userId="1624cef82e639645" providerId="LiveId" clId="{D7B3482D-002D-403A-83DA-1A9D9C8461A3}" dt="2022-12-26T06:41:23.843" v="17230" actId="1038"/>
          <ac:spMkLst>
            <pc:docMk/>
            <pc:sldMk cId="1166965286" sldId="262"/>
            <ac:spMk id="2" creationId="{3FC5A287-1AB6-7069-77D5-19675851469D}"/>
          </ac:spMkLst>
        </pc:spChg>
        <pc:spChg chg="add mod">
          <ac:chgData name="Israt Tasnim Esha" userId="1624cef82e639645" providerId="LiveId" clId="{D7B3482D-002D-403A-83DA-1A9D9C8461A3}" dt="2022-12-26T06:46:26.566" v="17665"/>
          <ac:spMkLst>
            <pc:docMk/>
            <pc:sldMk cId="1166965286" sldId="262"/>
            <ac:spMk id="3" creationId="{1890BF55-78E9-7C35-18D9-9C24F9E98AF6}"/>
          </ac:spMkLst>
        </pc:spChg>
        <pc:spChg chg="add mod">
          <ac:chgData name="Israt Tasnim Esha" userId="1624cef82e639645" providerId="LiveId" clId="{D7B3482D-002D-403A-83DA-1A9D9C8461A3}" dt="2022-12-26T06:46:37.596" v="17676" actId="1036"/>
          <ac:spMkLst>
            <pc:docMk/>
            <pc:sldMk cId="1166965286" sldId="262"/>
            <ac:spMk id="10" creationId="{5624CC07-1F2E-0945-EFBF-40F13966DED5}"/>
          </ac:spMkLst>
        </pc:spChg>
        <pc:picChg chg="add del mod">
          <ac:chgData name="Israt Tasnim Esha" userId="1624cef82e639645" providerId="LiveId" clId="{D7B3482D-002D-403A-83DA-1A9D9C8461A3}" dt="2022-12-25T16:54:17.443" v="63" actId="478"/>
          <ac:picMkLst>
            <pc:docMk/>
            <pc:sldMk cId="1166965286" sldId="262"/>
            <ac:picMk id="3" creationId="{6F8F9535-D934-7A62-DAE7-241C7C7D62C6}"/>
          </ac:picMkLst>
        </pc:picChg>
        <pc:picChg chg="add del mod">
          <ac:chgData name="Israt Tasnim Esha" userId="1624cef82e639645" providerId="LiveId" clId="{D7B3482D-002D-403A-83DA-1A9D9C8461A3}" dt="2022-12-25T16:57:22.039" v="274" actId="21"/>
          <ac:picMkLst>
            <pc:docMk/>
            <pc:sldMk cId="1166965286" sldId="262"/>
            <ac:picMk id="5" creationId="{E7F23EBE-275C-2977-416B-906562BD57FE}"/>
          </ac:picMkLst>
        </pc:picChg>
        <pc:picChg chg="add mod">
          <ac:chgData name="Israt Tasnim Esha" userId="1624cef82e639645" providerId="LiveId" clId="{D7B3482D-002D-403A-83DA-1A9D9C8461A3}" dt="2022-12-26T04:27:32.369" v="13329" actId="1038"/>
          <ac:picMkLst>
            <pc:docMk/>
            <pc:sldMk cId="1166965286" sldId="262"/>
            <ac:picMk id="7" creationId="{7354EF84-D8F5-1A87-86DA-FB1B9809B3EA}"/>
          </ac:picMkLst>
        </pc:picChg>
        <pc:picChg chg="add mod">
          <ac:chgData name="Israt Tasnim Esha" userId="1624cef82e639645" providerId="LiveId" clId="{D7B3482D-002D-403A-83DA-1A9D9C8461A3}" dt="2022-12-26T04:29:21.459" v="13359" actId="1036"/>
          <ac:picMkLst>
            <pc:docMk/>
            <pc:sldMk cId="1166965286" sldId="262"/>
            <ac:picMk id="9" creationId="{18ACCA3B-65B0-053F-3234-3C3F149CC152}"/>
          </ac:picMkLst>
        </pc:picChg>
      </pc:sldChg>
      <pc:sldChg chg="addSp delSp modSp new mod modAnim">
        <pc:chgData name="Israt Tasnim Esha" userId="1624cef82e639645" providerId="LiveId" clId="{D7B3482D-002D-403A-83DA-1A9D9C8461A3}" dt="2022-12-26T06:54:55.822" v="18016"/>
        <pc:sldMkLst>
          <pc:docMk/>
          <pc:sldMk cId="1065724496" sldId="263"/>
        </pc:sldMkLst>
        <pc:spChg chg="add mod">
          <ac:chgData name="Israt Tasnim Esha" userId="1624cef82e639645" providerId="LiveId" clId="{D7B3482D-002D-403A-83DA-1A9D9C8461A3}" dt="2022-12-26T06:41:41.366" v="17316" actId="1037"/>
          <ac:spMkLst>
            <pc:docMk/>
            <pc:sldMk cId="1065724496" sldId="263"/>
            <ac:spMk id="2" creationId="{1782F275-B57B-C09C-DEC5-8648947BACED}"/>
          </ac:spMkLst>
        </pc:spChg>
        <pc:spChg chg="add mod">
          <ac:chgData name="Israt Tasnim Esha" userId="1624cef82e639645" providerId="LiveId" clId="{D7B3482D-002D-403A-83DA-1A9D9C8461A3}" dt="2022-12-26T06:46:55.789" v="17747"/>
          <ac:spMkLst>
            <pc:docMk/>
            <pc:sldMk cId="1065724496" sldId="263"/>
            <ac:spMk id="3" creationId="{4A83DF31-6F69-A79B-E479-2257AE5F4C64}"/>
          </ac:spMkLst>
        </pc:spChg>
        <pc:spChg chg="add del mod">
          <ac:chgData name="Israt Tasnim Esha" userId="1624cef82e639645" providerId="LiveId" clId="{D7B3482D-002D-403A-83DA-1A9D9C8461A3}" dt="2022-12-25T19:04:19.221" v="4446" actId="478"/>
          <ac:spMkLst>
            <pc:docMk/>
            <pc:sldMk cId="1065724496" sldId="263"/>
            <ac:spMk id="8" creationId="{02B367ED-F312-2240-64BD-999A116D5E91}"/>
          </ac:spMkLst>
        </pc:spChg>
        <pc:spChg chg="add mod">
          <ac:chgData name="Israt Tasnim Esha" userId="1624cef82e639645" providerId="LiveId" clId="{D7B3482D-002D-403A-83DA-1A9D9C8461A3}" dt="2022-12-26T06:41:50.956" v="17335" actId="14100"/>
          <ac:spMkLst>
            <pc:docMk/>
            <pc:sldMk cId="1065724496" sldId="263"/>
            <ac:spMk id="9" creationId="{AD1EC850-D67E-AC61-062F-6596D65FDFD0}"/>
          </ac:spMkLst>
        </pc:spChg>
        <pc:picChg chg="add del mod">
          <ac:chgData name="Israt Tasnim Esha" userId="1624cef82e639645" providerId="LiveId" clId="{D7B3482D-002D-403A-83DA-1A9D9C8461A3}" dt="2022-12-25T17:01:30.471" v="445" actId="478"/>
          <ac:picMkLst>
            <pc:docMk/>
            <pc:sldMk cId="1065724496" sldId="263"/>
            <ac:picMk id="3" creationId="{10F24175-C551-5E17-74BC-97C93BF1DB17}"/>
          </ac:picMkLst>
        </pc:picChg>
        <pc:picChg chg="add mod">
          <ac:chgData name="Israt Tasnim Esha" userId="1624cef82e639645" providerId="LiveId" clId="{D7B3482D-002D-403A-83DA-1A9D9C8461A3}" dt="2022-12-26T06:41:47.283" v="17334" actId="1037"/>
          <ac:picMkLst>
            <pc:docMk/>
            <pc:sldMk cId="1065724496" sldId="263"/>
            <ac:picMk id="5" creationId="{B34D4ABA-201C-A707-2819-4A9F2E82A04F}"/>
          </ac:picMkLst>
        </pc:picChg>
        <pc:picChg chg="add mod">
          <ac:chgData name="Israt Tasnim Esha" userId="1624cef82e639645" providerId="LiveId" clId="{D7B3482D-002D-403A-83DA-1A9D9C8461A3}" dt="2022-12-25T19:03:06.558" v="4443" actId="1037"/>
          <ac:picMkLst>
            <pc:docMk/>
            <pc:sldMk cId="1065724496" sldId="263"/>
            <ac:picMk id="7" creationId="{FBCE0811-C778-A033-F306-7FA642DB714C}"/>
          </ac:picMkLst>
        </pc:picChg>
      </pc:sldChg>
      <pc:sldChg chg="addSp delSp modSp new mod modAnim">
        <pc:chgData name="Israt Tasnim Esha" userId="1624cef82e639645" providerId="LiveId" clId="{D7B3482D-002D-403A-83DA-1A9D9C8461A3}" dt="2022-12-26T06:55:49.347" v="18023"/>
        <pc:sldMkLst>
          <pc:docMk/>
          <pc:sldMk cId="2329091726" sldId="264"/>
        </pc:sldMkLst>
        <pc:spChg chg="add mod">
          <ac:chgData name="Israt Tasnim Esha" userId="1624cef82e639645" providerId="LiveId" clId="{D7B3482D-002D-403A-83DA-1A9D9C8461A3}" dt="2022-12-26T06:42:09.493" v="17480" actId="1038"/>
          <ac:spMkLst>
            <pc:docMk/>
            <pc:sldMk cId="2329091726" sldId="264"/>
            <ac:spMk id="2" creationId="{EB68352C-8585-9809-DF47-9BA774640C0F}"/>
          </ac:spMkLst>
        </pc:spChg>
        <pc:spChg chg="add mod">
          <ac:chgData name="Israt Tasnim Esha" userId="1624cef82e639645" providerId="LiveId" clId="{D7B3482D-002D-403A-83DA-1A9D9C8461A3}" dt="2022-12-26T06:47:23.318" v="17912" actId="1037"/>
          <ac:spMkLst>
            <pc:docMk/>
            <pc:sldMk cId="2329091726" sldId="264"/>
            <ac:spMk id="4" creationId="{B25BC7FB-93CD-E274-EC8C-347C591C03BF}"/>
          </ac:spMkLst>
        </pc:spChg>
        <pc:spChg chg="add mod">
          <ac:chgData name="Israt Tasnim Esha" userId="1624cef82e639645" providerId="LiveId" clId="{D7B3482D-002D-403A-83DA-1A9D9C8461A3}" dt="2022-12-26T04:38:08.822" v="13728" actId="14100"/>
          <ac:spMkLst>
            <pc:docMk/>
            <pc:sldMk cId="2329091726" sldId="264"/>
            <ac:spMk id="8" creationId="{F543B209-3A70-E160-2039-613E01600FF9}"/>
          </ac:spMkLst>
        </pc:spChg>
        <pc:picChg chg="add mod">
          <ac:chgData name="Israt Tasnim Esha" userId="1624cef82e639645" providerId="LiveId" clId="{D7B3482D-002D-403A-83DA-1A9D9C8461A3}" dt="2022-12-25T19:48:49.058" v="5263" actId="1037"/>
          <ac:picMkLst>
            <pc:docMk/>
            <pc:sldMk cId="2329091726" sldId="264"/>
            <ac:picMk id="3" creationId="{C90360C7-69DA-DD6C-B207-A1CAAD958AF8}"/>
          </ac:picMkLst>
        </pc:picChg>
        <pc:picChg chg="add del mod">
          <ac:chgData name="Israt Tasnim Esha" userId="1624cef82e639645" providerId="LiveId" clId="{D7B3482D-002D-403A-83DA-1A9D9C8461A3}" dt="2022-12-25T17:45:03.992" v="773" actId="21"/>
          <ac:picMkLst>
            <pc:docMk/>
            <pc:sldMk cId="2329091726" sldId="264"/>
            <ac:picMk id="5" creationId="{C428493F-7574-D45B-908E-87C6BA30ECA6}"/>
          </ac:picMkLst>
        </pc:picChg>
        <pc:picChg chg="add mod">
          <ac:chgData name="Israt Tasnim Esha" userId="1624cef82e639645" providerId="LiveId" clId="{D7B3482D-002D-403A-83DA-1A9D9C8461A3}" dt="2022-12-25T19:48:54.355" v="5313" actId="1037"/>
          <ac:picMkLst>
            <pc:docMk/>
            <pc:sldMk cId="2329091726" sldId="264"/>
            <ac:picMk id="7" creationId="{C683C93A-0798-A9F1-A7C2-FC5CCB937182}"/>
          </ac:picMkLst>
        </pc:picChg>
      </pc:sldChg>
      <pc:sldChg chg="addSp delSp modSp new mod ord modAnim">
        <pc:chgData name="Israt Tasnim Esha" userId="1624cef82e639645" providerId="LiveId" clId="{D7B3482D-002D-403A-83DA-1A9D9C8461A3}" dt="2022-12-26T06:55:27.614" v="18019"/>
        <pc:sldMkLst>
          <pc:docMk/>
          <pc:sldMk cId="1635628344" sldId="265"/>
        </pc:sldMkLst>
        <pc:spChg chg="add del mod">
          <ac:chgData name="Israt Tasnim Esha" userId="1624cef82e639645" providerId="LiveId" clId="{D7B3482D-002D-403A-83DA-1A9D9C8461A3}" dt="2022-12-25T19:26:02.271" v="4710"/>
          <ac:spMkLst>
            <pc:docMk/>
            <pc:sldMk cId="1635628344" sldId="265"/>
            <ac:spMk id="5" creationId="{66E5E13D-40E3-19DA-BE75-360AB8D0B82A}"/>
          </ac:spMkLst>
        </pc:spChg>
        <pc:spChg chg="add del">
          <ac:chgData name="Israt Tasnim Esha" userId="1624cef82e639645" providerId="LiveId" clId="{D7B3482D-002D-403A-83DA-1A9D9C8461A3}" dt="2022-12-26T04:34:19.663" v="13536" actId="22"/>
          <ac:spMkLst>
            <pc:docMk/>
            <pc:sldMk cId="1635628344" sldId="265"/>
            <ac:spMk id="5" creationId="{82741B72-481C-A26F-FED8-0B9CD63E55CB}"/>
          </ac:spMkLst>
        </pc:spChg>
        <pc:spChg chg="add del mod">
          <ac:chgData name="Israt Tasnim Esha" userId="1624cef82e639645" providerId="LiveId" clId="{D7B3482D-002D-403A-83DA-1A9D9C8461A3}" dt="2022-12-25T19:44:13.303" v="4916"/>
          <ac:spMkLst>
            <pc:docMk/>
            <pc:sldMk cId="1635628344" sldId="265"/>
            <ac:spMk id="6" creationId="{0B85951F-9409-50B8-FE27-3B9FCB4D388E}"/>
          </ac:spMkLst>
        </pc:spChg>
        <pc:spChg chg="add mod">
          <ac:chgData name="Israt Tasnim Esha" userId="1624cef82e639645" providerId="LiveId" clId="{D7B3482D-002D-403A-83DA-1A9D9C8461A3}" dt="2022-12-26T06:41:59.673" v="17408" actId="1038"/>
          <ac:spMkLst>
            <pc:docMk/>
            <pc:sldMk cId="1635628344" sldId="265"/>
            <ac:spMk id="6" creationId="{1BF929C8-3CC2-6B06-391A-A29774E9623F}"/>
          </ac:spMkLst>
        </pc:spChg>
        <pc:spChg chg="add mod">
          <ac:chgData name="Israt Tasnim Esha" userId="1624cef82e639645" providerId="LiveId" clId="{D7B3482D-002D-403A-83DA-1A9D9C8461A3}" dt="2022-12-26T06:47:10.696" v="17829" actId="1035"/>
          <ac:spMkLst>
            <pc:docMk/>
            <pc:sldMk cId="1635628344" sldId="265"/>
            <ac:spMk id="7" creationId="{37859803-0A7E-4E57-627D-ABC2CBC18642}"/>
          </ac:spMkLst>
        </pc:spChg>
        <pc:spChg chg="add mod">
          <ac:chgData name="Israt Tasnim Esha" userId="1624cef82e639645" providerId="LiveId" clId="{D7B3482D-002D-403A-83DA-1A9D9C8461A3}" dt="2022-12-26T06:47:07.586" v="17825" actId="1037"/>
          <ac:spMkLst>
            <pc:docMk/>
            <pc:sldMk cId="1635628344" sldId="265"/>
            <ac:spMk id="8" creationId="{2939D922-7DD4-0C2A-EE33-5FDCD5B3DB54}"/>
          </ac:spMkLst>
        </pc:spChg>
        <pc:picChg chg="add mod">
          <ac:chgData name="Israt Tasnim Esha" userId="1624cef82e639645" providerId="LiveId" clId="{D7B3482D-002D-403A-83DA-1A9D9C8461A3}" dt="2022-12-25T19:48:25.183" v="5239" actId="1038"/>
          <ac:picMkLst>
            <pc:docMk/>
            <pc:sldMk cId="1635628344" sldId="265"/>
            <ac:picMk id="2" creationId="{68168D9C-B983-5143-953E-EC7CBF574E03}"/>
          </ac:picMkLst>
        </pc:picChg>
        <pc:picChg chg="add mod">
          <ac:chgData name="Israt Tasnim Esha" userId="1624cef82e639645" providerId="LiveId" clId="{D7B3482D-002D-403A-83DA-1A9D9C8461A3}" dt="2022-12-25T19:48:24.605" v="5238" actId="1038"/>
          <ac:picMkLst>
            <pc:docMk/>
            <pc:sldMk cId="1635628344" sldId="265"/>
            <ac:picMk id="4" creationId="{E93C4127-F65D-8851-AD0C-8C0E6679694F}"/>
          </ac:picMkLst>
        </pc:picChg>
      </pc:sldChg>
      <pc:sldChg chg="addSp delSp modSp new mod delAnim modAnim">
        <pc:chgData name="Israt Tasnim Esha" userId="1624cef82e639645" providerId="LiveId" clId="{D7B3482D-002D-403A-83DA-1A9D9C8461A3}" dt="2022-12-26T06:56:36.853" v="18030"/>
        <pc:sldMkLst>
          <pc:docMk/>
          <pc:sldMk cId="2564132636" sldId="266"/>
        </pc:sldMkLst>
        <pc:spChg chg="add del mod">
          <ac:chgData name="Israt Tasnim Esha" userId="1624cef82e639645" providerId="LiveId" clId="{D7B3482D-002D-403A-83DA-1A9D9C8461A3}" dt="2022-12-26T06:42:29.814" v="17490" actId="478"/>
          <ac:spMkLst>
            <pc:docMk/>
            <pc:sldMk cId="2564132636" sldId="266"/>
            <ac:spMk id="2" creationId="{F65E0DFF-1D1B-DDE2-0FB2-F4D771250008}"/>
          </ac:spMkLst>
        </pc:spChg>
        <pc:spChg chg="add mod">
          <ac:chgData name="Israt Tasnim Esha" userId="1624cef82e639645" providerId="LiveId" clId="{D7B3482D-002D-403A-83DA-1A9D9C8461A3}" dt="2022-12-26T06:48:20.750" v="17952"/>
          <ac:spMkLst>
            <pc:docMk/>
            <pc:sldMk cId="2564132636" sldId="266"/>
            <ac:spMk id="4" creationId="{DA0EF03E-5793-77DE-BDC6-81942493A6D5}"/>
          </ac:spMkLst>
        </pc:spChg>
        <pc:spChg chg="add del mod">
          <ac:chgData name="Israt Tasnim Esha" userId="1624cef82e639645" providerId="LiveId" clId="{D7B3482D-002D-403A-83DA-1A9D9C8461A3}" dt="2022-12-26T06:48:26.875" v="17970" actId="1036"/>
          <ac:spMkLst>
            <pc:docMk/>
            <pc:sldMk cId="2564132636" sldId="266"/>
            <ac:spMk id="7" creationId="{6B89EC17-930E-4FE9-484F-8C9B9447F7B9}"/>
          </ac:spMkLst>
        </pc:spChg>
        <pc:picChg chg="add mod">
          <ac:chgData name="Israt Tasnim Esha" userId="1624cef82e639645" providerId="LiveId" clId="{D7B3482D-002D-403A-83DA-1A9D9C8461A3}" dt="2022-12-26T06:26:35.656" v="17009" actId="1076"/>
          <ac:picMkLst>
            <pc:docMk/>
            <pc:sldMk cId="2564132636" sldId="266"/>
            <ac:picMk id="3" creationId="{825A6F25-CA0A-231D-6D2A-2D8887970FBA}"/>
          </ac:picMkLst>
        </pc:picChg>
        <pc:picChg chg="add del mod">
          <ac:chgData name="Israt Tasnim Esha" userId="1624cef82e639645" providerId="LiveId" clId="{D7B3482D-002D-403A-83DA-1A9D9C8461A3}" dt="2022-12-25T17:46:51.152" v="839" actId="478"/>
          <ac:picMkLst>
            <pc:docMk/>
            <pc:sldMk cId="2564132636" sldId="266"/>
            <ac:picMk id="4" creationId="{77EA02F7-C841-91FD-6582-780826642A17}"/>
          </ac:picMkLst>
        </pc:picChg>
        <pc:picChg chg="add mod">
          <ac:chgData name="Israt Tasnim Esha" userId="1624cef82e639645" providerId="LiveId" clId="{D7B3482D-002D-403A-83DA-1A9D9C8461A3}" dt="2022-12-26T04:45:25.294" v="14168" actId="1038"/>
          <ac:picMkLst>
            <pc:docMk/>
            <pc:sldMk cId="2564132636" sldId="266"/>
            <ac:picMk id="6" creationId="{9A2BABCB-A57C-F1AF-29EE-90E371001C21}"/>
          </ac:picMkLst>
        </pc:picChg>
      </pc:sldChg>
      <pc:sldChg chg="addSp modSp new mod ord modAnim">
        <pc:chgData name="Israt Tasnim Esha" userId="1624cef82e639645" providerId="LiveId" clId="{D7B3482D-002D-403A-83DA-1A9D9C8461A3}" dt="2022-12-26T06:56:16.950" v="18027"/>
        <pc:sldMkLst>
          <pc:docMk/>
          <pc:sldMk cId="3605957842" sldId="267"/>
        </pc:sldMkLst>
        <pc:spChg chg="add mod">
          <ac:chgData name="Israt Tasnim Esha" userId="1624cef82e639645" providerId="LiveId" clId="{D7B3482D-002D-403A-83DA-1A9D9C8461A3}" dt="2022-12-26T06:42:13.524" v="17483" actId="1037"/>
          <ac:spMkLst>
            <pc:docMk/>
            <pc:sldMk cId="3605957842" sldId="267"/>
            <ac:spMk id="2" creationId="{102A8987-BAE0-464A-9DF9-07AA9C4ABE14}"/>
          </ac:spMkLst>
        </pc:spChg>
        <pc:spChg chg="add mod">
          <ac:chgData name="Israt Tasnim Esha" userId="1624cef82e639645" providerId="LiveId" clId="{D7B3482D-002D-403A-83DA-1A9D9C8461A3}" dt="2022-12-26T06:47:28.973" v="17913"/>
          <ac:spMkLst>
            <pc:docMk/>
            <pc:sldMk cId="3605957842" sldId="267"/>
            <ac:spMk id="4" creationId="{F22C0A65-9639-190A-6923-6616129BA593}"/>
          </ac:spMkLst>
        </pc:spChg>
        <pc:spChg chg="add mod">
          <ac:chgData name="Israt Tasnim Esha" userId="1624cef82e639645" providerId="LiveId" clId="{D7B3482D-002D-403A-83DA-1A9D9C8461A3}" dt="2022-12-26T06:48:15.282" v="17951" actId="1036"/>
          <ac:spMkLst>
            <pc:docMk/>
            <pc:sldMk cId="3605957842" sldId="267"/>
            <ac:spMk id="6" creationId="{CA6FA912-AAC1-37FD-7BCF-40F39DFF2F5D}"/>
          </ac:spMkLst>
        </pc:spChg>
        <pc:picChg chg="add mod">
          <ac:chgData name="Israt Tasnim Esha" userId="1624cef82e639645" providerId="LiveId" clId="{D7B3482D-002D-403A-83DA-1A9D9C8461A3}" dt="2022-12-25T19:53:13.075" v="5529" actId="1038"/>
          <ac:picMkLst>
            <pc:docMk/>
            <pc:sldMk cId="3605957842" sldId="267"/>
            <ac:picMk id="3" creationId="{5EC383BD-D324-5178-B692-61873DA8238E}"/>
          </ac:picMkLst>
        </pc:picChg>
        <pc:picChg chg="add mod">
          <ac:chgData name="Israt Tasnim Esha" userId="1624cef82e639645" providerId="LiveId" clId="{D7B3482D-002D-403A-83DA-1A9D9C8461A3}" dt="2022-12-26T04:40:04.202" v="13897" actId="1037"/>
          <ac:picMkLst>
            <pc:docMk/>
            <pc:sldMk cId="3605957842" sldId="267"/>
            <ac:picMk id="5" creationId="{CC8E5F95-D6CE-F5F6-E333-AE2E09CB6801}"/>
          </ac:picMkLst>
        </pc:picChg>
      </pc:sldChg>
      <pc:sldChg chg="addSp delSp modSp new mod addAnim delAnim modAnim">
        <pc:chgData name="Israt Tasnim Esha" userId="1624cef82e639645" providerId="LiveId" clId="{D7B3482D-002D-403A-83DA-1A9D9C8461A3}" dt="2022-12-26T06:52:48.343" v="17999"/>
        <pc:sldMkLst>
          <pc:docMk/>
          <pc:sldMk cId="2603760069" sldId="268"/>
        </pc:sldMkLst>
        <pc:spChg chg="add del mod">
          <ac:chgData name="Israt Tasnim Esha" userId="1624cef82e639645" providerId="LiveId" clId="{D7B3482D-002D-403A-83DA-1A9D9C8461A3}" dt="2022-12-26T06:52:16.932" v="17995" actId="478"/>
          <ac:spMkLst>
            <pc:docMk/>
            <pc:sldMk cId="2603760069" sldId="268"/>
            <ac:spMk id="2" creationId="{6CD95FCA-8D36-0EC1-315E-6F6161A292E3}"/>
          </ac:spMkLst>
        </pc:spChg>
        <pc:spChg chg="add del mod">
          <ac:chgData name="Israt Tasnim Esha" userId="1624cef82e639645" providerId="LiveId" clId="{D7B3482D-002D-403A-83DA-1A9D9C8461A3}" dt="2022-12-26T06:52:16.932" v="17995" actId="478"/>
          <ac:spMkLst>
            <pc:docMk/>
            <pc:sldMk cId="2603760069" sldId="268"/>
            <ac:spMk id="4" creationId="{BB04EA42-C206-5C56-F004-C5956A7F71DE}"/>
          </ac:spMkLst>
        </pc:spChg>
        <pc:spChg chg="add del mod">
          <ac:chgData name="Israt Tasnim Esha" userId="1624cef82e639645" providerId="LiveId" clId="{D7B3482D-002D-403A-83DA-1A9D9C8461A3}" dt="2022-12-26T06:52:16.932" v="17995" actId="478"/>
          <ac:spMkLst>
            <pc:docMk/>
            <pc:sldMk cId="2603760069" sldId="268"/>
            <ac:spMk id="6" creationId="{8A2308A9-ECE4-8775-B4D8-374DE754F089}"/>
          </ac:spMkLst>
        </pc:spChg>
        <pc:picChg chg="add del mod">
          <ac:chgData name="Israt Tasnim Esha" userId="1624cef82e639645" providerId="LiveId" clId="{D7B3482D-002D-403A-83DA-1A9D9C8461A3}" dt="2022-12-26T06:52:16.932" v="17995" actId="478"/>
          <ac:picMkLst>
            <pc:docMk/>
            <pc:sldMk cId="2603760069" sldId="268"/>
            <ac:picMk id="3" creationId="{FBA49EB9-E036-E89A-FABF-2C5647F4DC41}"/>
          </ac:picMkLst>
        </pc:picChg>
        <pc:picChg chg="add del mod">
          <ac:chgData name="Israt Tasnim Esha" userId="1624cef82e639645" providerId="LiveId" clId="{D7B3482D-002D-403A-83DA-1A9D9C8461A3}" dt="2022-12-26T06:52:16.932" v="17995" actId="478"/>
          <ac:picMkLst>
            <pc:docMk/>
            <pc:sldMk cId="2603760069" sldId="268"/>
            <ac:picMk id="5" creationId="{B40DAF3B-4DBE-3468-240B-295E2E7C677F}"/>
          </ac:picMkLst>
        </pc:picChg>
      </pc:sldChg>
      <pc:sldChg chg="addSp delSp modSp new mod modAnim">
        <pc:chgData name="Israt Tasnim Esha" userId="1624cef82e639645" providerId="LiveId" clId="{D7B3482D-002D-403A-83DA-1A9D9C8461A3}" dt="2022-12-26T06:53:13.667" v="18003"/>
        <pc:sldMkLst>
          <pc:docMk/>
          <pc:sldMk cId="523739924" sldId="269"/>
        </pc:sldMkLst>
        <pc:spChg chg="add mod">
          <ac:chgData name="Israt Tasnim Esha" userId="1624cef82e639645" providerId="LiveId" clId="{D7B3482D-002D-403A-83DA-1A9D9C8461A3}" dt="2022-12-26T06:41:17.719" v="17225" actId="1037"/>
          <ac:spMkLst>
            <pc:docMk/>
            <pc:sldMk cId="523739924" sldId="269"/>
            <ac:spMk id="2" creationId="{1E1410C4-3E1C-3FFB-AA0B-D95A4463B468}"/>
          </ac:spMkLst>
        </pc:spChg>
        <pc:spChg chg="add del">
          <ac:chgData name="Israt Tasnim Esha" userId="1624cef82e639645" providerId="LiveId" clId="{D7B3482D-002D-403A-83DA-1A9D9C8461A3}" dt="2022-12-25T18:50:35.945" v="3514" actId="22"/>
          <ac:spMkLst>
            <pc:docMk/>
            <pc:sldMk cId="523739924" sldId="269"/>
            <ac:spMk id="3" creationId="{2A2D2FAC-FB76-BDCE-A1D2-48A095DEF08F}"/>
          </ac:spMkLst>
        </pc:spChg>
        <pc:spChg chg="add mod">
          <ac:chgData name="Israt Tasnim Esha" userId="1624cef82e639645" providerId="LiveId" clId="{D7B3482D-002D-403A-83DA-1A9D9C8461A3}" dt="2022-12-26T06:46:16.853" v="17658" actId="1037"/>
          <ac:spMkLst>
            <pc:docMk/>
            <pc:sldMk cId="523739924" sldId="269"/>
            <ac:spMk id="3" creationId="{87B0CEF0-C0DF-CBB9-952C-47B01C669E69}"/>
          </ac:spMkLst>
        </pc:spChg>
        <pc:spChg chg="add mod">
          <ac:chgData name="Israt Tasnim Esha" userId="1624cef82e639645" providerId="LiveId" clId="{D7B3482D-002D-403A-83DA-1A9D9C8461A3}" dt="2022-12-26T06:46:21.243" v="17664" actId="1036"/>
          <ac:spMkLst>
            <pc:docMk/>
            <pc:sldMk cId="523739924" sldId="269"/>
            <ac:spMk id="8" creationId="{8F6126B4-D3D5-BEB9-EFBE-BFF3AD297261}"/>
          </ac:spMkLst>
        </pc:spChg>
        <pc:picChg chg="add mod">
          <ac:chgData name="Israt Tasnim Esha" userId="1624cef82e639645" providerId="LiveId" clId="{D7B3482D-002D-403A-83DA-1A9D9C8461A3}" dt="2022-12-25T18:53:25.516" v="3708" actId="1037"/>
          <ac:picMkLst>
            <pc:docMk/>
            <pc:sldMk cId="523739924" sldId="269"/>
            <ac:picMk id="5" creationId="{E99451A6-7381-F4E3-D8F9-51AFE71D84EC}"/>
          </ac:picMkLst>
        </pc:picChg>
        <pc:picChg chg="add mod">
          <ac:chgData name="Israt Tasnim Esha" userId="1624cef82e639645" providerId="LiveId" clId="{D7B3482D-002D-403A-83DA-1A9D9C8461A3}" dt="2022-12-25T18:51:55.446" v="3604" actId="1038"/>
          <ac:picMkLst>
            <pc:docMk/>
            <pc:sldMk cId="523739924" sldId="269"/>
            <ac:picMk id="7" creationId="{A01FC66F-352C-4EA1-DD0D-E96396856E58}"/>
          </ac:picMkLst>
        </pc:picChg>
      </pc:sldChg>
      <pc:sldChg chg="addSp delSp modSp new del mod ord">
        <pc:chgData name="Israt Tasnim Esha" userId="1624cef82e639645" providerId="LiveId" clId="{D7B3482D-002D-403A-83DA-1A9D9C8461A3}" dt="2022-12-26T02:04:47.902" v="6792" actId="47"/>
        <pc:sldMkLst>
          <pc:docMk/>
          <pc:sldMk cId="3675390575" sldId="270"/>
        </pc:sldMkLst>
        <pc:spChg chg="add del mod">
          <ac:chgData name="Israt Tasnim Esha" userId="1624cef82e639645" providerId="LiveId" clId="{D7B3482D-002D-403A-83DA-1A9D9C8461A3}" dt="2022-12-26T02:02:30.855" v="6770" actId="21"/>
          <ac:spMkLst>
            <pc:docMk/>
            <pc:sldMk cId="3675390575" sldId="270"/>
            <ac:spMk id="2" creationId="{D9B5E465-5FCD-68AC-5F0C-240E9DF99DE5}"/>
          </ac:spMkLst>
        </pc:spChg>
        <pc:spChg chg="add del mod">
          <ac:chgData name="Israt Tasnim Esha" userId="1624cef82e639645" providerId="LiveId" clId="{D7B3482D-002D-403A-83DA-1A9D9C8461A3}" dt="2022-12-26T02:02:30.855" v="6770" actId="21"/>
          <ac:spMkLst>
            <pc:docMk/>
            <pc:sldMk cId="3675390575" sldId="270"/>
            <ac:spMk id="3" creationId="{04DE4EE1-4835-B623-E46A-D68352DCB6A5}"/>
          </ac:spMkLst>
        </pc:spChg>
        <pc:spChg chg="add del mod">
          <ac:chgData name="Israt Tasnim Esha" userId="1624cef82e639645" providerId="LiveId" clId="{D7B3482D-002D-403A-83DA-1A9D9C8461A3}" dt="2022-12-26T02:02:30.855" v="6770" actId="21"/>
          <ac:spMkLst>
            <pc:docMk/>
            <pc:sldMk cId="3675390575" sldId="270"/>
            <ac:spMk id="4" creationId="{9C86F3AF-EB79-7B05-45FE-46B9AB42A514}"/>
          </ac:spMkLst>
        </pc:spChg>
        <pc:spChg chg="add del mod">
          <ac:chgData name="Israt Tasnim Esha" userId="1624cef82e639645" providerId="LiveId" clId="{D7B3482D-002D-403A-83DA-1A9D9C8461A3}" dt="2022-12-26T02:02:30.855" v="6770" actId="21"/>
          <ac:spMkLst>
            <pc:docMk/>
            <pc:sldMk cId="3675390575" sldId="270"/>
            <ac:spMk id="5" creationId="{AF26B3AF-1C1A-768B-AC52-F2101A8DC76D}"/>
          </ac:spMkLst>
        </pc:spChg>
      </pc:sldChg>
      <pc:sldChg chg="addSp delSp modSp new mod setBg modAnim">
        <pc:chgData name="Israt Tasnim Esha" userId="1624cef82e639645" providerId="LiveId" clId="{D7B3482D-002D-403A-83DA-1A9D9C8461A3}" dt="2022-12-26T06:38:24.694" v="17073"/>
        <pc:sldMkLst>
          <pc:docMk/>
          <pc:sldMk cId="2321768603" sldId="271"/>
        </pc:sldMkLst>
        <pc:spChg chg="add del mod">
          <ac:chgData name="Israt Tasnim Esha" userId="1624cef82e639645" providerId="LiveId" clId="{D7B3482D-002D-403A-83DA-1A9D9C8461A3}" dt="2022-12-26T02:39:25.190" v="8260"/>
          <ac:spMkLst>
            <pc:docMk/>
            <pc:sldMk cId="2321768603" sldId="271"/>
            <ac:spMk id="2" creationId="{037591A3-E3A8-8384-9653-7CAA2C31576F}"/>
          </ac:spMkLst>
        </pc:spChg>
        <pc:spChg chg="add mod">
          <ac:chgData name="Israt Tasnim Esha" userId="1624cef82e639645" providerId="LiveId" clId="{D7B3482D-002D-403A-83DA-1A9D9C8461A3}" dt="2022-12-26T03:37:11.055" v="11014" actId="1076"/>
          <ac:spMkLst>
            <pc:docMk/>
            <pc:sldMk cId="2321768603" sldId="271"/>
            <ac:spMk id="3" creationId="{4636273D-3A66-377A-2AD5-5B1F529DA899}"/>
          </ac:spMkLst>
        </pc:spChg>
        <pc:spChg chg="add mod">
          <ac:chgData name="Israt Tasnim Esha" userId="1624cef82e639645" providerId="LiveId" clId="{D7B3482D-002D-403A-83DA-1A9D9C8461A3}" dt="2022-12-26T03:54:25.922" v="12149" actId="1037"/>
          <ac:spMkLst>
            <pc:docMk/>
            <pc:sldMk cId="2321768603" sldId="271"/>
            <ac:spMk id="4" creationId="{C7D248F7-EEDA-9A67-5300-E50C5FDEC138}"/>
          </ac:spMkLst>
        </pc:spChg>
        <pc:spChg chg="add mod ord">
          <ac:chgData name="Israt Tasnim Esha" userId="1624cef82e639645" providerId="LiveId" clId="{D7B3482D-002D-403A-83DA-1A9D9C8461A3}" dt="2022-12-26T03:54:39.804" v="12152" actId="166"/>
          <ac:spMkLst>
            <pc:docMk/>
            <pc:sldMk cId="2321768603" sldId="271"/>
            <ac:spMk id="5" creationId="{2371E8E6-B08E-CC7C-5FBE-63D29826E292}"/>
          </ac:spMkLst>
        </pc:spChg>
        <pc:spChg chg="add del mod">
          <ac:chgData name="Israt Tasnim Esha" userId="1624cef82e639645" providerId="LiveId" clId="{D7B3482D-002D-403A-83DA-1A9D9C8461A3}" dt="2022-12-26T02:41:13.663" v="8346" actId="478"/>
          <ac:spMkLst>
            <pc:docMk/>
            <pc:sldMk cId="2321768603" sldId="271"/>
            <ac:spMk id="6" creationId="{59CF91A6-0E9C-B272-21D0-993CA996FE96}"/>
          </ac:spMkLst>
        </pc:spChg>
        <pc:spChg chg="add mod ord">
          <ac:chgData name="Israt Tasnim Esha" userId="1624cef82e639645" providerId="LiveId" clId="{D7B3482D-002D-403A-83DA-1A9D9C8461A3}" dt="2022-12-26T04:50:57.530" v="14249" actId="1035"/>
          <ac:spMkLst>
            <pc:docMk/>
            <pc:sldMk cId="2321768603" sldId="271"/>
            <ac:spMk id="7" creationId="{980715BC-2582-3B0F-9EA3-5285121D4B1A}"/>
          </ac:spMkLst>
        </pc:spChg>
        <pc:spChg chg="add mod">
          <ac:chgData name="Israt Tasnim Esha" userId="1624cef82e639645" providerId="LiveId" clId="{D7B3482D-002D-403A-83DA-1A9D9C8461A3}" dt="2022-12-26T03:06:42.964" v="10693" actId="1036"/>
          <ac:spMkLst>
            <pc:docMk/>
            <pc:sldMk cId="2321768603" sldId="271"/>
            <ac:spMk id="8" creationId="{A5DB8746-91D3-DB98-66CB-B8F739A2791E}"/>
          </ac:spMkLst>
        </pc:spChg>
        <pc:spChg chg="add mod">
          <ac:chgData name="Israt Tasnim Esha" userId="1624cef82e639645" providerId="LiveId" clId="{D7B3482D-002D-403A-83DA-1A9D9C8461A3}" dt="2022-12-26T06:37:09.067" v="17068" actId="1076"/>
          <ac:spMkLst>
            <pc:docMk/>
            <pc:sldMk cId="2321768603" sldId="271"/>
            <ac:spMk id="9" creationId="{0369A475-7F0E-C4B1-D539-E7C7DFA544FF}"/>
          </ac:spMkLst>
        </pc:spChg>
        <pc:spChg chg="add mod">
          <ac:chgData name="Israt Tasnim Esha" userId="1624cef82e639645" providerId="LiveId" clId="{D7B3482D-002D-403A-83DA-1A9D9C8461A3}" dt="2022-12-26T03:42:57.138" v="11383" actId="1038"/>
          <ac:spMkLst>
            <pc:docMk/>
            <pc:sldMk cId="2321768603" sldId="271"/>
            <ac:spMk id="10" creationId="{01E43642-8F6E-CBEF-EECB-7873B5D20A06}"/>
          </ac:spMkLst>
        </pc:spChg>
        <pc:spChg chg="add mod">
          <ac:chgData name="Israt Tasnim Esha" userId="1624cef82e639645" providerId="LiveId" clId="{D7B3482D-002D-403A-83DA-1A9D9C8461A3}" dt="2022-12-26T03:58:15.913" v="12306" actId="1076"/>
          <ac:spMkLst>
            <pc:docMk/>
            <pc:sldMk cId="2321768603" sldId="271"/>
            <ac:spMk id="11" creationId="{9DECB5DE-10FE-A0E6-F72A-E504DF57D64B}"/>
          </ac:spMkLst>
        </pc:spChg>
        <pc:spChg chg="add mod">
          <ac:chgData name="Israt Tasnim Esha" userId="1624cef82e639645" providerId="LiveId" clId="{D7B3482D-002D-403A-83DA-1A9D9C8461A3}" dt="2022-12-26T03:55:24.573" v="12256" actId="1038"/>
          <ac:spMkLst>
            <pc:docMk/>
            <pc:sldMk cId="2321768603" sldId="271"/>
            <ac:spMk id="17" creationId="{B75DDCB3-8A0C-DF58-EE94-3AAFEBCF4AE0}"/>
          </ac:spMkLst>
        </pc:spChg>
        <pc:spChg chg="add mod">
          <ac:chgData name="Israt Tasnim Esha" userId="1624cef82e639645" providerId="LiveId" clId="{D7B3482D-002D-403A-83DA-1A9D9C8461A3}" dt="2022-12-26T04:51:32.775" v="14291" actId="1038"/>
          <ac:spMkLst>
            <pc:docMk/>
            <pc:sldMk cId="2321768603" sldId="271"/>
            <ac:spMk id="34" creationId="{F66AC290-3D78-A34F-B785-CD76DCE80953}"/>
          </ac:spMkLst>
        </pc:spChg>
        <pc:spChg chg="add mod">
          <ac:chgData name="Israt Tasnim Esha" userId="1624cef82e639645" providerId="LiveId" clId="{D7B3482D-002D-403A-83DA-1A9D9C8461A3}" dt="2022-12-26T04:51:03.248" v="14255" actId="1035"/>
          <ac:spMkLst>
            <pc:docMk/>
            <pc:sldMk cId="2321768603" sldId="271"/>
            <ac:spMk id="35" creationId="{E44288C2-9F52-F04B-BD5A-F4D2FB6C28E7}"/>
          </ac:spMkLst>
        </pc:spChg>
        <pc:spChg chg="add mod">
          <ac:chgData name="Israt Tasnim Esha" userId="1624cef82e639645" providerId="LiveId" clId="{D7B3482D-002D-403A-83DA-1A9D9C8461A3}" dt="2022-12-26T03:42:24.392" v="11344" actId="1038"/>
          <ac:spMkLst>
            <pc:docMk/>
            <pc:sldMk cId="2321768603" sldId="271"/>
            <ac:spMk id="36" creationId="{74E34402-A54B-DFEF-793E-1D7ECB6384DA}"/>
          </ac:spMkLst>
        </pc:spChg>
        <pc:spChg chg="add mod">
          <ac:chgData name="Israt Tasnim Esha" userId="1624cef82e639645" providerId="LiveId" clId="{D7B3482D-002D-403A-83DA-1A9D9C8461A3}" dt="2022-12-26T03:42:39.559" v="11353" actId="1038"/>
          <ac:spMkLst>
            <pc:docMk/>
            <pc:sldMk cId="2321768603" sldId="271"/>
            <ac:spMk id="42" creationId="{7B1B2849-F776-6A46-D839-8F93AD7BE0F9}"/>
          </ac:spMkLst>
        </pc:spChg>
        <pc:spChg chg="add mod">
          <ac:chgData name="Israt Tasnim Esha" userId="1624cef82e639645" providerId="LiveId" clId="{D7B3482D-002D-403A-83DA-1A9D9C8461A3}" dt="2022-12-26T03:41:44.907" v="11284" actId="1037"/>
          <ac:spMkLst>
            <pc:docMk/>
            <pc:sldMk cId="2321768603" sldId="271"/>
            <ac:spMk id="53" creationId="{649D25BC-E430-537F-DEE3-55D1F500683A}"/>
          </ac:spMkLst>
        </pc:spChg>
        <pc:spChg chg="add del mod">
          <ac:chgData name="Israt Tasnim Esha" userId="1624cef82e639645" providerId="LiveId" clId="{D7B3482D-002D-403A-83DA-1A9D9C8461A3}" dt="2022-12-26T03:53:42.682" v="12040" actId="14100"/>
          <ac:spMkLst>
            <pc:docMk/>
            <pc:sldMk cId="2321768603" sldId="271"/>
            <ac:spMk id="81" creationId="{E999CE93-33B7-9254-19E1-125851700881}"/>
          </ac:spMkLst>
        </pc:spChg>
        <pc:spChg chg="add mod">
          <ac:chgData name="Israt Tasnim Esha" userId="1624cef82e639645" providerId="LiveId" clId="{D7B3482D-002D-403A-83DA-1A9D9C8461A3}" dt="2022-12-26T04:51:14.294" v="14273" actId="1035"/>
          <ac:spMkLst>
            <pc:docMk/>
            <pc:sldMk cId="2321768603" sldId="271"/>
            <ac:spMk id="97" creationId="{81816CBD-0E5B-1711-2CF8-C88CFCC5587E}"/>
          </ac:spMkLst>
        </pc:spChg>
        <pc:cxnChg chg="add del mod">
          <ac:chgData name="Israt Tasnim Esha" userId="1624cef82e639645" providerId="LiveId" clId="{D7B3482D-002D-403A-83DA-1A9D9C8461A3}" dt="2022-12-26T02:58:55.885" v="10191" actId="11529"/>
          <ac:cxnSpMkLst>
            <pc:docMk/>
            <pc:sldMk cId="2321768603" sldId="271"/>
            <ac:cxnSpMk id="13" creationId="{2428F6FB-6C2E-52F4-A742-BF6D461FBF5E}"/>
          </ac:cxnSpMkLst>
        </pc:cxnChg>
        <pc:cxnChg chg="add del mod">
          <ac:chgData name="Israt Tasnim Esha" userId="1624cef82e639645" providerId="LiveId" clId="{D7B3482D-002D-403A-83DA-1A9D9C8461A3}" dt="2022-12-26T03:43:16.002" v="11387" actId="478"/>
          <ac:cxnSpMkLst>
            <pc:docMk/>
            <pc:sldMk cId="2321768603" sldId="271"/>
            <ac:cxnSpMk id="15" creationId="{3DC1929E-20A4-D0CF-2085-EAD5388749E2}"/>
          </ac:cxnSpMkLst>
        </pc:cxnChg>
        <pc:cxnChg chg="add mod">
          <ac:chgData name="Israt Tasnim Esha" userId="1624cef82e639645" providerId="LiveId" clId="{D7B3482D-002D-403A-83DA-1A9D9C8461A3}" dt="2022-12-26T04:50:57.530" v="14249" actId="1035"/>
          <ac:cxnSpMkLst>
            <pc:docMk/>
            <pc:sldMk cId="2321768603" sldId="271"/>
            <ac:cxnSpMk id="19" creationId="{C297519E-7EAA-8187-9FB8-7D582D925EE6}"/>
          </ac:cxnSpMkLst>
        </pc:cxnChg>
        <pc:cxnChg chg="add del mod">
          <ac:chgData name="Israt Tasnim Esha" userId="1624cef82e639645" providerId="LiveId" clId="{D7B3482D-002D-403A-83DA-1A9D9C8461A3}" dt="2022-12-26T03:00:25.117" v="10260" actId="11529"/>
          <ac:cxnSpMkLst>
            <pc:docMk/>
            <pc:sldMk cId="2321768603" sldId="271"/>
            <ac:cxnSpMk id="21" creationId="{F8FAFEB8-AE4E-7E9D-8A77-50B808D38544}"/>
          </ac:cxnSpMkLst>
        </pc:cxnChg>
        <pc:cxnChg chg="add del mod">
          <ac:chgData name="Israt Tasnim Esha" userId="1624cef82e639645" providerId="LiveId" clId="{D7B3482D-002D-403A-83DA-1A9D9C8461A3}" dt="2022-12-26T03:01:37.554" v="10267" actId="478"/>
          <ac:cxnSpMkLst>
            <pc:docMk/>
            <pc:sldMk cId="2321768603" sldId="271"/>
            <ac:cxnSpMk id="23" creationId="{DC3FB446-B6FF-53B8-6FC0-A24BCDAF9596}"/>
          </ac:cxnSpMkLst>
        </pc:cxnChg>
        <pc:cxnChg chg="add mod">
          <ac:chgData name="Israt Tasnim Esha" userId="1624cef82e639645" providerId="LiveId" clId="{D7B3482D-002D-403A-83DA-1A9D9C8461A3}" dt="2022-12-26T04:50:57.530" v="14249" actId="1035"/>
          <ac:cxnSpMkLst>
            <pc:docMk/>
            <pc:sldMk cId="2321768603" sldId="271"/>
            <ac:cxnSpMk id="29" creationId="{51D68504-3828-E8C7-65C9-544247BFDAFD}"/>
          </ac:cxnSpMkLst>
        </pc:cxnChg>
        <pc:cxnChg chg="add mod">
          <ac:chgData name="Israt Tasnim Esha" userId="1624cef82e639645" providerId="LiveId" clId="{D7B3482D-002D-403A-83DA-1A9D9C8461A3}" dt="2022-12-26T04:50:57.530" v="14249" actId="1035"/>
          <ac:cxnSpMkLst>
            <pc:docMk/>
            <pc:sldMk cId="2321768603" sldId="271"/>
            <ac:cxnSpMk id="31" creationId="{0CB157A3-B9B2-210B-4F4B-A075BAD4E357}"/>
          </ac:cxnSpMkLst>
        </pc:cxnChg>
        <pc:cxnChg chg="add mod">
          <ac:chgData name="Israt Tasnim Esha" userId="1624cef82e639645" providerId="LiveId" clId="{D7B3482D-002D-403A-83DA-1A9D9C8461A3}" dt="2022-12-26T04:50:57.530" v="14249" actId="1035"/>
          <ac:cxnSpMkLst>
            <pc:docMk/>
            <pc:sldMk cId="2321768603" sldId="271"/>
            <ac:cxnSpMk id="33" creationId="{BED310FD-72D0-FA1B-1A28-B70F17CE8C6D}"/>
          </ac:cxnSpMkLst>
        </pc:cxnChg>
        <pc:cxnChg chg="add mod">
          <ac:chgData name="Israt Tasnim Esha" userId="1624cef82e639645" providerId="LiveId" clId="{D7B3482D-002D-403A-83DA-1A9D9C8461A3}" dt="2022-12-26T03:58:15.913" v="12306" actId="1076"/>
          <ac:cxnSpMkLst>
            <pc:docMk/>
            <pc:sldMk cId="2321768603" sldId="271"/>
            <ac:cxnSpMk id="38" creationId="{ABB938F6-6D34-141D-4A38-44174BCCC990}"/>
          </ac:cxnSpMkLst>
        </pc:cxnChg>
        <pc:cxnChg chg="add del">
          <ac:chgData name="Israt Tasnim Esha" userId="1624cef82e639645" providerId="LiveId" clId="{D7B3482D-002D-403A-83DA-1A9D9C8461A3}" dt="2022-12-26T03:39:43.424" v="11106" actId="11529"/>
          <ac:cxnSpMkLst>
            <pc:docMk/>
            <pc:sldMk cId="2321768603" sldId="271"/>
            <ac:cxnSpMk id="50" creationId="{3F0A7FF0-E7E4-DA26-89D7-E609BD8CDE9C}"/>
          </ac:cxnSpMkLst>
        </pc:cxnChg>
        <pc:cxnChg chg="add mod">
          <ac:chgData name="Israt Tasnim Esha" userId="1624cef82e639645" providerId="LiveId" clId="{D7B3482D-002D-403A-83DA-1A9D9C8461A3}" dt="2022-12-26T04:50:57.530" v="14249" actId="1035"/>
          <ac:cxnSpMkLst>
            <pc:docMk/>
            <pc:sldMk cId="2321768603" sldId="271"/>
            <ac:cxnSpMk id="52" creationId="{6E53FAF9-B296-9924-1BF0-61E7D36ECE40}"/>
          </ac:cxnSpMkLst>
        </pc:cxnChg>
        <pc:cxnChg chg="add mod">
          <ac:chgData name="Israt Tasnim Esha" userId="1624cef82e639645" providerId="LiveId" clId="{D7B3482D-002D-403A-83DA-1A9D9C8461A3}" dt="2022-12-26T04:50:57.530" v="14249" actId="1035"/>
          <ac:cxnSpMkLst>
            <pc:docMk/>
            <pc:sldMk cId="2321768603" sldId="271"/>
            <ac:cxnSpMk id="76" creationId="{1E1C90E1-E9A2-7AC9-A149-DA51EED73F97}"/>
          </ac:cxnSpMkLst>
        </pc:cxnChg>
        <pc:cxnChg chg="add del">
          <ac:chgData name="Israt Tasnim Esha" userId="1624cef82e639645" providerId="LiveId" clId="{D7B3482D-002D-403A-83DA-1A9D9C8461A3}" dt="2022-12-26T03:56:39.264" v="12295" actId="11529"/>
          <ac:cxnSpMkLst>
            <pc:docMk/>
            <pc:sldMk cId="2321768603" sldId="271"/>
            <ac:cxnSpMk id="99" creationId="{D8DE0569-3BEA-21A9-D515-A8DB6A100EB8}"/>
          </ac:cxnSpMkLst>
        </pc:cxnChg>
        <pc:cxnChg chg="add del mod">
          <ac:chgData name="Israt Tasnim Esha" userId="1624cef82e639645" providerId="LiveId" clId="{D7B3482D-002D-403A-83DA-1A9D9C8461A3}" dt="2022-12-26T03:56:54.057" v="12299" actId="11529"/>
          <ac:cxnSpMkLst>
            <pc:docMk/>
            <pc:sldMk cId="2321768603" sldId="271"/>
            <ac:cxnSpMk id="101" creationId="{53AE0D10-0A40-F2B6-EC45-48F6AF50286E}"/>
          </ac:cxnSpMkLst>
        </pc:cxnChg>
        <pc:cxnChg chg="add mod">
          <ac:chgData name="Israt Tasnim Esha" userId="1624cef82e639645" providerId="LiveId" clId="{D7B3482D-002D-403A-83DA-1A9D9C8461A3}" dt="2022-12-26T03:57:05.487" v="12301" actId="14100"/>
          <ac:cxnSpMkLst>
            <pc:docMk/>
            <pc:sldMk cId="2321768603" sldId="271"/>
            <ac:cxnSpMk id="104" creationId="{5E4017E4-F946-B4A2-82AD-BFF09767336E}"/>
          </ac:cxnSpMkLst>
        </pc:cxnChg>
      </pc:sldChg>
      <pc:sldChg chg="addSp delSp modSp new mod setBg modAnim">
        <pc:chgData name="Israt Tasnim Esha" userId="1624cef82e639645" providerId="LiveId" clId="{D7B3482D-002D-403A-83DA-1A9D9C8461A3}" dt="2022-12-26T06:38:44.163" v="17074"/>
        <pc:sldMkLst>
          <pc:docMk/>
          <pc:sldMk cId="2927569057" sldId="272"/>
        </pc:sldMkLst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2" creationId="{E2544A8A-DD47-FA1E-FB31-8C62F5D17EE2}"/>
          </ac:spMkLst>
        </pc:spChg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3" creationId="{C1A750FE-CAC6-D719-BE7E-FF98E919A53A}"/>
          </ac:spMkLst>
        </pc:spChg>
        <pc:spChg chg="add mod or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4" creationId="{B85AD917-73C3-2964-BA3C-D0F8B6CF275E}"/>
          </ac:spMkLst>
        </pc:spChg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5" creationId="{3896DC79-16BE-5707-9D69-AB983E62D035}"/>
          </ac:spMkLst>
        </pc:spChg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6" creationId="{D7C2B219-3081-D060-7FF9-6C33D599648D}"/>
          </ac:spMkLst>
        </pc:spChg>
        <pc:spChg chg="add mod">
          <ac:chgData name="Israt Tasnim Esha" userId="1624cef82e639645" providerId="LiveId" clId="{D7B3482D-002D-403A-83DA-1A9D9C8461A3}" dt="2022-12-26T04:50:15.364" v="14207" actId="113"/>
          <ac:spMkLst>
            <pc:docMk/>
            <pc:sldMk cId="2927569057" sldId="272"/>
            <ac:spMk id="7" creationId="{35B08EA3-D6FB-6B06-2C7B-A1FF65EE4390}"/>
          </ac:spMkLst>
        </pc:spChg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8" creationId="{55E3D34A-FEAC-E33D-65B5-3FE4CB936C5B}"/>
          </ac:spMkLst>
        </pc:spChg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9" creationId="{6E05EDEB-FB6F-0768-7967-8B36554E1F79}"/>
          </ac:spMkLst>
        </pc:spChg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11" creationId="{52525DBE-44FA-F414-E646-63160EA6BD79}"/>
          </ac:spMkLst>
        </pc:spChg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16" creationId="{7500B0C6-B066-BE06-60E7-99E50FFA04F1}"/>
          </ac:spMkLst>
        </pc:spChg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17" creationId="{5586BB00-50A2-79C9-1D8F-294C0C5A957B}"/>
          </ac:spMkLst>
        </pc:spChg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18" creationId="{769E4BA4-E46B-88E7-3363-6607C651BF29}"/>
          </ac:spMkLst>
        </pc:spChg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77" creationId="{C0B4339E-7D61-3A02-9A8F-64BDCFA7EFB9}"/>
          </ac:spMkLst>
        </pc:spChg>
        <pc:spChg chg="add mod">
          <ac:chgData name="Israt Tasnim Esha" userId="1624cef82e639645" providerId="LiveId" clId="{D7B3482D-002D-403A-83DA-1A9D9C8461A3}" dt="2022-12-26T04:04:07.502" v="12549" actId="1037"/>
          <ac:spMkLst>
            <pc:docMk/>
            <pc:sldMk cId="2927569057" sldId="272"/>
            <ac:spMk id="102" creationId="{52050A24-8138-F032-E8BF-BE0E237B3091}"/>
          </ac:spMkLst>
        </pc:spChg>
        <pc:cxnChg chg="add del mod">
          <ac:chgData name="Israt Tasnim Esha" userId="1624cef82e639645" providerId="LiveId" clId="{D7B3482D-002D-403A-83DA-1A9D9C8461A3}" dt="2022-12-26T04:04:31.684" v="12553" actId="478"/>
          <ac:cxnSpMkLst>
            <pc:docMk/>
            <pc:sldMk cId="2927569057" sldId="272"/>
            <ac:cxnSpMk id="10" creationId="{8D058FD5-F89B-DE94-3828-6306804B23F2}"/>
          </ac:cxnSpMkLst>
        </pc:cxnChg>
        <pc:cxnChg chg="add del mod">
          <ac:chgData name="Israt Tasnim Esha" userId="1624cef82e639645" providerId="LiveId" clId="{D7B3482D-002D-403A-83DA-1A9D9C8461A3}" dt="2022-12-26T03:59:45.034" v="12331" actId="478"/>
          <ac:cxnSpMkLst>
            <pc:docMk/>
            <pc:sldMk cId="2927569057" sldId="272"/>
            <ac:cxnSpMk id="12" creationId="{FAED8EA8-B951-5D92-B0CC-5B8C811C62C5}"/>
          </ac:cxnSpMkLst>
        </pc:cxnChg>
        <pc:cxnChg chg="add del mod">
          <ac:chgData name="Israt Tasnim Esha" userId="1624cef82e639645" providerId="LiveId" clId="{D7B3482D-002D-403A-83DA-1A9D9C8461A3}" dt="2022-12-26T04:04:26.516" v="12551" actId="478"/>
          <ac:cxnSpMkLst>
            <pc:docMk/>
            <pc:sldMk cId="2927569057" sldId="272"/>
            <ac:cxnSpMk id="13" creationId="{B9A60C95-5CDC-AE4B-A8A6-C15896BB8039}"/>
          </ac:cxnSpMkLst>
        </pc:cxnChg>
        <pc:cxnChg chg="add mod">
          <ac:chgData name="Israt Tasnim Esha" userId="1624cef82e639645" providerId="LiveId" clId="{D7B3482D-002D-403A-83DA-1A9D9C8461A3}" dt="2022-12-26T04:04:07.502" v="12549" actId="1037"/>
          <ac:cxnSpMkLst>
            <pc:docMk/>
            <pc:sldMk cId="2927569057" sldId="272"/>
            <ac:cxnSpMk id="14" creationId="{3DF2132A-5838-1D59-49E6-571767E0F182}"/>
          </ac:cxnSpMkLst>
        </pc:cxnChg>
        <pc:cxnChg chg="add mod">
          <ac:chgData name="Israt Tasnim Esha" userId="1624cef82e639645" providerId="LiveId" clId="{D7B3482D-002D-403A-83DA-1A9D9C8461A3}" dt="2022-12-26T04:04:07.502" v="12549" actId="1037"/>
          <ac:cxnSpMkLst>
            <pc:docMk/>
            <pc:sldMk cId="2927569057" sldId="272"/>
            <ac:cxnSpMk id="15" creationId="{26E54C53-0963-73A1-5110-C3600726D48B}"/>
          </ac:cxnSpMkLst>
        </pc:cxnChg>
        <pc:cxnChg chg="add del mod">
          <ac:chgData name="Israt Tasnim Esha" userId="1624cef82e639645" providerId="LiveId" clId="{D7B3482D-002D-403A-83DA-1A9D9C8461A3}" dt="2022-12-26T03:36:41.155" v="11011" actId="478"/>
          <ac:cxnSpMkLst>
            <pc:docMk/>
            <pc:sldMk cId="2927569057" sldId="272"/>
            <ac:cxnSpMk id="19" creationId="{6C4F1DC2-A5AA-7A64-9403-16E4A8D7D305}"/>
          </ac:cxnSpMkLst>
        </pc:cxnChg>
        <pc:cxnChg chg="add del mod">
          <ac:chgData name="Israt Tasnim Esha" userId="1624cef82e639645" providerId="LiveId" clId="{D7B3482D-002D-403A-83DA-1A9D9C8461A3}" dt="2022-12-26T04:00:00.021" v="12335" actId="11529"/>
          <ac:cxnSpMkLst>
            <pc:docMk/>
            <pc:sldMk cId="2927569057" sldId="272"/>
            <ac:cxnSpMk id="88" creationId="{D84C0218-33C9-C1F7-2FB7-DC854D2BF857}"/>
          </ac:cxnSpMkLst>
        </pc:cxnChg>
        <pc:cxnChg chg="add mod">
          <ac:chgData name="Israt Tasnim Esha" userId="1624cef82e639645" providerId="LiveId" clId="{D7B3482D-002D-403A-83DA-1A9D9C8461A3}" dt="2022-12-26T04:04:07.502" v="12549" actId="1037"/>
          <ac:cxnSpMkLst>
            <pc:docMk/>
            <pc:sldMk cId="2927569057" sldId="272"/>
            <ac:cxnSpMk id="91" creationId="{3C7D6AE9-BBF2-5F67-910B-4CF7E1728D34}"/>
          </ac:cxnSpMkLst>
        </pc:cxnChg>
        <pc:cxnChg chg="add mod">
          <ac:chgData name="Israt Tasnim Esha" userId="1624cef82e639645" providerId="LiveId" clId="{D7B3482D-002D-403A-83DA-1A9D9C8461A3}" dt="2022-12-26T04:04:07.502" v="12549" actId="1037"/>
          <ac:cxnSpMkLst>
            <pc:docMk/>
            <pc:sldMk cId="2927569057" sldId="272"/>
            <ac:cxnSpMk id="104" creationId="{072C13DA-CDFB-7CDA-09B8-4D687B4A6F64}"/>
          </ac:cxnSpMkLst>
        </pc:cxnChg>
        <pc:cxnChg chg="add mod">
          <ac:chgData name="Israt Tasnim Esha" userId="1624cef82e639645" providerId="LiveId" clId="{D7B3482D-002D-403A-83DA-1A9D9C8461A3}" dt="2022-12-26T04:04:07.502" v="12549" actId="1037"/>
          <ac:cxnSpMkLst>
            <pc:docMk/>
            <pc:sldMk cId="2927569057" sldId="272"/>
            <ac:cxnSpMk id="107" creationId="{8876BF9E-9098-DB3A-FE72-3E3B204B8F50}"/>
          </ac:cxnSpMkLst>
        </pc:cxnChg>
      </pc:sldChg>
      <pc:sldChg chg="new del">
        <pc:chgData name="Israt Tasnim Esha" userId="1624cef82e639645" providerId="LiveId" clId="{D7B3482D-002D-403A-83DA-1A9D9C8461A3}" dt="2022-12-26T04:07:08.257" v="12839" actId="47"/>
        <pc:sldMkLst>
          <pc:docMk/>
          <pc:sldMk cId="2796684834" sldId="273"/>
        </pc:sldMkLst>
      </pc:sldChg>
      <pc:sldChg chg="addSp delSp modSp new mod modAnim addCm delCm">
        <pc:chgData name="Israt Tasnim Esha" userId="1624cef82e639645" providerId="LiveId" clId="{D7B3482D-002D-403A-83DA-1A9D9C8461A3}" dt="2022-12-26T06:36:49.163" v="17066"/>
        <pc:sldMkLst>
          <pc:docMk/>
          <pc:sldMk cId="870268542" sldId="274"/>
        </pc:sldMkLst>
        <pc:spChg chg="mod">
          <ac:chgData name="Israt Tasnim Esha" userId="1624cef82e639645" providerId="LiveId" clId="{D7B3482D-002D-403A-83DA-1A9D9C8461A3}" dt="2022-12-26T04:05:26.229" v="12582"/>
          <ac:spMkLst>
            <pc:docMk/>
            <pc:sldMk cId="870268542" sldId="274"/>
            <ac:spMk id="2" creationId="{FC908B96-D554-42EB-83B8-F2DAF8486C15}"/>
          </ac:spMkLst>
        </pc:spChg>
        <pc:spChg chg="del mod">
          <ac:chgData name="Israt Tasnim Esha" userId="1624cef82e639645" providerId="LiveId" clId="{D7B3482D-002D-403A-83DA-1A9D9C8461A3}" dt="2022-12-26T02:02:44.686" v="6774" actId="478"/>
          <ac:spMkLst>
            <pc:docMk/>
            <pc:sldMk cId="870268542" sldId="274"/>
            <ac:spMk id="3" creationId="{C1A0FBE0-EEE7-6C2D-710C-26083023B411}"/>
          </ac:spMkLst>
        </pc:spChg>
        <pc:spChg chg="add mod">
          <ac:chgData name="Israt Tasnim Esha" userId="1624cef82e639645" providerId="LiveId" clId="{D7B3482D-002D-403A-83DA-1A9D9C8461A3}" dt="2022-12-26T06:36:14.936" v="17063" actId="1038"/>
          <ac:spMkLst>
            <pc:docMk/>
            <pc:sldMk cId="870268542" sldId="274"/>
            <ac:spMk id="4" creationId="{EA360788-A5E8-1940-73DC-1B89DC6270BE}"/>
          </ac:spMkLst>
        </pc:spChg>
        <pc:spChg chg="add mod">
          <ac:chgData name="Israt Tasnim Esha" userId="1624cef82e639645" providerId="LiveId" clId="{D7B3482D-002D-403A-83DA-1A9D9C8461A3}" dt="2022-12-26T02:52:20.115" v="9674" actId="1035"/>
          <ac:spMkLst>
            <pc:docMk/>
            <pc:sldMk cId="870268542" sldId="274"/>
            <ac:spMk id="5" creationId="{3AAEB4DC-A1BB-30B1-A32B-BB47D40BAC4D}"/>
          </ac:spMkLst>
        </pc:spChg>
        <pc:spChg chg="add del mod">
          <ac:chgData name="Israt Tasnim Esha" userId="1624cef82e639645" providerId="LiveId" clId="{D7B3482D-002D-403A-83DA-1A9D9C8461A3}" dt="2022-12-26T02:41:24.828" v="8347" actId="21"/>
          <ac:spMkLst>
            <pc:docMk/>
            <pc:sldMk cId="870268542" sldId="274"/>
            <ac:spMk id="6" creationId="{BCE6F726-93BF-C2D1-47A4-E8647656BC37}"/>
          </ac:spMkLst>
        </pc:spChg>
        <pc:spChg chg="add mod">
          <ac:chgData name="Israt Tasnim Esha" userId="1624cef82e639645" providerId="LiveId" clId="{D7B3482D-002D-403A-83DA-1A9D9C8461A3}" dt="2022-12-26T02:52:20.115" v="9674" actId="1035"/>
          <ac:spMkLst>
            <pc:docMk/>
            <pc:sldMk cId="870268542" sldId="274"/>
            <ac:spMk id="7" creationId="{CFA39C0D-3FD7-938F-5FC1-E614CE8CE67A}"/>
          </ac:spMkLst>
        </pc:spChg>
        <pc:spChg chg="add del mod ord">
          <ac:chgData name="Israt Tasnim Esha" userId="1624cef82e639645" providerId="LiveId" clId="{D7B3482D-002D-403A-83DA-1A9D9C8461A3}" dt="2022-12-26T02:20:56.408" v="7667" actId="478"/>
          <ac:spMkLst>
            <pc:docMk/>
            <pc:sldMk cId="870268542" sldId="274"/>
            <ac:spMk id="8" creationId="{60C06BFB-0170-9A8B-CE8F-FC0CF7FF78C4}"/>
          </ac:spMkLst>
        </pc:spChg>
        <pc:spChg chg="add del mod">
          <ac:chgData name="Israt Tasnim Esha" userId="1624cef82e639645" providerId="LiveId" clId="{D7B3482D-002D-403A-83DA-1A9D9C8461A3}" dt="2022-12-26T02:15:15.757" v="7507" actId="478"/>
          <ac:spMkLst>
            <pc:docMk/>
            <pc:sldMk cId="870268542" sldId="274"/>
            <ac:spMk id="9" creationId="{94E34FA3-A74E-E8A3-A114-14E60DA45D62}"/>
          </ac:spMkLst>
        </pc:spChg>
        <pc:spChg chg="add del mod ord">
          <ac:chgData name="Israt Tasnim Esha" userId="1624cef82e639645" providerId="LiveId" clId="{D7B3482D-002D-403A-83DA-1A9D9C8461A3}" dt="2022-12-26T02:20:59.881" v="7669" actId="478"/>
          <ac:spMkLst>
            <pc:docMk/>
            <pc:sldMk cId="870268542" sldId="274"/>
            <ac:spMk id="10" creationId="{B2B74C86-1A0F-EA58-790C-348961723E86}"/>
          </ac:spMkLst>
        </pc:spChg>
        <pc:spChg chg="add del mod">
          <ac:chgData name="Israt Tasnim Esha" userId="1624cef82e639645" providerId="LiveId" clId="{D7B3482D-002D-403A-83DA-1A9D9C8461A3}" dt="2022-12-26T02:17:41.871" v="7527" actId="478"/>
          <ac:spMkLst>
            <pc:docMk/>
            <pc:sldMk cId="870268542" sldId="274"/>
            <ac:spMk id="11" creationId="{B90D3ACC-355D-AA13-7936-E6BB3428CC39}"/>
          </ac:spMkLst>
        </pc:spChg>
        <pc:spChg chg="add del mod ord">
          <ac:chgData name="Israt Tasnim Esha" userId="1624cef82e639645" providerId="LiveId" clId="{D7B3482D-002D-403A-83DA-1A9D9C8461A3}" dt="2022-12-26T02:20:53.862" v="7665" actId="478"/>
          <ac:spMkLst>
            <pc:docMk/>
            <pc:sldMk cId="870268542" sldId="274"/>
            <ac:spMk id="12" creationId="{5ADBFFF1-99B0-C9CA-3B87-C610DC5181CC}"/>
          </ac:spMkLst>
        </pc:spChg>
        <pc:spChg chg="add mod">
          <ac:chgData name="Israt Tasnim Esha" userId="1624cef82e639645" providerId="LiveId" clId="{D7B3482D-002D-403A-83DA-1A9D9C8461A3}" dt="2022-12-26T06:01:10.146" v="16983" actId="20577"/>
          <ac:spMkLst>
            <pc:docMk/>
            <pc:sldMk cId="870268542" sldId="274"/>
            <ac:spMk id="33" creationId="{FF2DB0E3-A2C9-8C04-48AE-2F400ACA62EB}"/>
          </ac:spMkLst>
        </pc:spChg>
        <pc:spChg chg="add del mod">
          <ac:chgData name="Israt Tasnim Esha" userId="1624cef82e639645" providerId="LiveId" clId="{D7B3482D-002D-403A-83DA-1A9D9C8461A3}" dt="2022-12-26T02:32:58.945" v="7803"/>
          <ac:spMkLst>
            <pc:docMk/>
            <pc:sldMk cId="870268542" sldId="274"/>
            <ac:spMk id="51" creationId="{3400D363-A055-60EF-9804-E46940FF7487}"/>
          </ac:spMkLst>
        </pc:spChg>
        <pc:spChg chg="add del mod">
          <ac:chgData name="Israt Tasnim Esha" userId="1624cef82e639645" providerId="LiveId" clId="{D7B3482D-002D-403A-83DA-1A9D9C8461A3}" dt="2022-12-26T02:42:22.658" v="8389" actId="21"/>
          <ac:spMkLst>
            <pc:docMk/>
            <pc:sldMk cId="870268542" sldId="274"/>
            <ac:spMk id="61" creationId="{E064CA48-74F2-4C71-1AF5-71AFED89E5F2}"/>
          </ac:spMkLst>
        </pc:spChg>
        <pc:spChg chg="add del mod">
          <ac:chgData name="Israt Tasnim Esha" userId="1624cef82e639645" providerId="LiveId" clId="{D7B3482D-002D-403A-83DA-1A9D9C8461A3}" dt="2022-12-26T02:48:47.953" v="9456" actId="478"/>
          <ac:spMkLst>
            <pc:docMk/>
            <pc:sldMk cId="870268542" sldId="274"/>
            <ac:spMk id="62" creationId="{5641AE92-E7A2-1F87-AE70-550E3D87E050}"/>
          </ac:spMkLst>
        </pc:spChg>
        <pc:spChg chg="add mod">
          <ac:chgData name="Israt Tasnim Esha" userId="1624cef82e639645" providerId="LiveId" clId="{D7B3482D-002D-403A-83DA-1A9D9C8461A3}" dt="2022-12-26T02:54:32.279" v="9866" actId="404"/>
          <ac:spMkLst>
            <pc:docMk/>
            <pc:sldMk cId="870268542" sldId="274"/>
            <ac:spMk id="66" creationId="{7D285A9B-2D86-D653-19AF-F36D85FC3917}"/>
          </ac:spMkLst>
        </pc:spChg>
        <pc:spChg chg="add mod">
          <ac:chgData name="Israt Tasnim Esha" userId="1624cef82e639645" providerId="LiveId" clId="{D7B3482D-002D-403A-83DA-1A9D9C8461A3}" dt="2022-12-26T02:54:28.301" v="9865" actId="404"/>
          <ac:spMkLst>
            <pc:docMk/>
            <pc:sldMk cId="870268542" sldId="274"/>
            <ac:spMk id="67" creationId="{E71F780F-E28E-0A8B-E717-D4E9B953BAB9}"/>
          </ac:spMkLst>
        </pc:spChg>
        <pc:spChg chg="add mod">
          <ac:chgData name="Israt Tasnim Esha" userId="1624cef82e639645" providerId="LiveId" clId="{D7B3482D-002D-403A-83DA-1A9D9C8461A3}" dt="2022-12-26T02:52:20.115" v="9674" actId="1035"/>
          <ac:spMkLst>
            <pc:docMk/>
            <pc:sldMk cId="870268542" sldId="274"/>
            <ac:spMk id="88" creationId="{EE89BEB2-8F99-D0F0-45FE-EF70A1DB537D}"/>
          </ac:spMkLst>
        </pc:spChg>
        <pc:spChg chg="add mod">
          <ac:chgData name="Israt Tasnim Esha" userId="1624cef82e639645" providerId="LiveId" clId="{D7B3482D-002D-403A-83DA-1A9D9C8461A3}" dt="2022-12-26T06:01:04.178" v="16972" actId="20577"/>
          <ac:spMkLst>
            <pc:docMk/>
            <pc:sldMk cId="870268542" sldId="274"/>
            <ac:spMk id="129" creationId="{612872C4-0CEA-AABD-4134-66C812F88B58}"/>
          </ac:spMkLst>
        </pc:spChg>
        <pc:cxnChg chg="add del mod">
          <ac:chgData name="Israt Tasnim Esha" userId="1624cef82e639645" providerId="LiveId" clId="{D7B3482D-002D-403A-83DA-1A9D9C8461A3}" dt="2022-12-26T02:20:19.076" v="7660" actId="478"/>
          <ac:cxnSpMkLst>
            <pc:docMk/>
            <pc:sldMk cId="870268542" sldId="274"/>
            <ac:cxnSpMk id="14" creationId="{92B4D800-9D8E-83DA-440E-C85BE41CB828}"/>
          </ac:cxnSpMkLst>
        </pc:cxnChg>
        <pc:cxnChg chg="add mod">
          <ac:chgData name="Israt Tasnim Esha" userId="1624cef82e639645" providerId="LiveId" clId="{D7B3482D-002D-403A-83DA-1A9D9C8461A3}" dt="2022-12-26T06:36:14.936" v="17063" actId="1038"/>
          <ac:cxnSpMkLst>
            <pc:docMk/>
            <pc:sldMk cId="870268542" sldId="274"/>
            <ac:cxnSpMk id="18" creationId="{77C4A828-C09A-6E98-CB05-F26002E66468}"/>
          </ac:cxnSpMkLst>
        </pc:cxnChg>
        <pc:cxnChg chg="add mod">
          <ac:chgData name="Israt Tasnim Esha" userId="1624cef82e639645" providerId="LiveId" clId="{D7B3482D-002D-403A-83DA-1A9D9C8461A3}" dt="2022-12-26T06:36:14.936" v="17063" actId="1038"/>
          <ac:cxnSpMkLst>
            <pc:docMk/>
            <pc:sldMk cId="870268542" sldId="274"/>
            <ac:cxnSpMk id="23" creationId="{E34EF342-CCB2-9EDA-B33D-F43697922525}"/>
          </ac:cxnSpMkLst>
        </pc:cxnChg>
        <pc:cxnChg chg="add mod">
          <ac:chgData name="Israt Tasnim Esha" userId="1624cef82e639645" providerId="LiveId" clId="{D7B3482D-002D-403A-83DA-1A9D9C8461A3}" dt="2022-12-26T02:52:20.115" v="9674" actId="1035"/>
          <ac:cxnSpMkLst>
            <pc:docMk/>
            <pc:sldMk cId="870268542" sldId="274"/>
            <ac:cxnSpMk id="29" creationId="{31CF2628-E5B3-8B11-349D-2B29724844EA}"/>
          </ac:cxnSpMkLst>
        </pc:cxnChg>
        <pc:cxnChg chg="add mod">
          <ac:chgData name="Israt Tasnim Esha" userId="1624cef82e639645" providerId="LiveId" clId="{D7B3482D-002D-403A-83DA-1A9D9C8461A3}" dt="2022-12-26T02:52:20.115" v="9674" actId="1035"/>
          <ac:cxnSpMkLst>
            <pc:docMk/>
            <pc:sldMk cId="870268542" sldId="274"/>
            <ac:cxnSpMk id="31" creationId="{C6AC0614-FD63-2F7C-3154-F8D3CE59F575}"/>
          </ac:cxnSpMkLst>
        </pc:cxnChg>
        <pc:cxnChg chg="add del mod">
          <ac:chgData name="Israt Tasnim Esha" userId="1624cef82e639645" providerId="LiveId" clId="{D7B3482D-002D-403A-83DA-1A9D9C8461A3}" dt="2022-12-26T02:31:36.206" v="7786" actId="478"/>
          <ac:cxnSpMkLst>
            <pc:docMk/>
            <pc:sldMk cId="870268542" sldId="274"/>
            <ac:cxnSpMk id="39" creationId="{60DCA137-F707-1118-0A66-1F74EB3B3382}"/>
          </ac:cxnSpMkLst>
        </pc:cxnChg>
        <pc:cxnChg chg="add del mod">
          <ac:chgData name="Israt Tasnim Esha" userId="1624cef82e639645" providerId="LiveId" clId="{D7B3482D-002D-403A-83DA-1A9D9C8461A3}" dt="2022-12-26T02:45:03.768" v="8927" actId="478"/>
          <ac:cxnSpMkLst>
            <pc:docMk/>
            <pc:sldMk cId="870268542" sldId="274"/>
            <ac:cxnSpMk id="49" creationId="{5E05461D-B1F7-E75B-5CE6-315FB49D680F}"/>
          </ac:cxnSpMkLst>
        </pc:cxnChg>
        <pc:cxnChg chg="add mod">
          <ac:chgData name="Israt Tasnim Esha" userId="1624cef82e639645" providerId="LiveId" clId="{D7B3482D-002D-403A-83DA-1A9D9C8461A3}" dt="2022-12-26T02:52:20.115" v="9674" actId="1035"/>
          <ac:cxnSpMkLst>
            <pc:docMk/>
            <pc:sldMk cId="870268542" sldId="274"/>
            <ac:cxnSpMk id="56" creationId="{8A72637C-DAA4-8DA8-ADA7-F76A31CEE7E3}"/>
          </ac:cxnSpMkLst>
        </pc:cxnChg>
        <pc:cxnChg chg="add mod">
          <ac:chgData name="Israt Tasnim Esha" userId="1624cef82e639645" providerId="LiveId" clId="{D7B3482D-002D-403A-83DA-1A9D9C8461A3}" dt="2022-12-26T06:36:14.936" v="17063" actId="1038"/>
          <ac:cxnSpMkLst>
            <pc:docMk/>
            <pc:sldMk cId="870268542" sldId="274"/>
            <ac:cxnSpMk id="58" creationId="{AEADFD8C-A384-90D6-5287-2A904126654E}"/>
          </ac:cxnSpMkLst>
        </pc:cxnChg>
        <pc:cxnChg chg="add del mod">
          <ac:chgData name="Israt Tasnim Esha" userId="1624cef82e639645" providerId="LiveId" clId="{D7B3482D-002D-403A-83DA-1A9D9C8461A3}" dt="2022-12-26T02:46:48.448" v="9046" actId="478"/>
          <ac:cxnSpMkLst>
            <pc:docMk/>
            <pc:sldMk cId="870268542" sldId="274"/>
            <ac:cxnSpMk id="60" creationId="{155277A4-1648-5678-8776-B736FC12939C}"/>
          </ac:cxnSpMkLst>
        </pc:cxnChg>
        <pc:cxnChg chg="add del mod">
          <ac:chgData name="Israt Tasnim Esha" userId="1624cef82e639645" providerId="LiveId" clId="{D7B3482D-002D-403A-83DA-1A9D9C8461A3}" dt="2022-12-26T02:45:08.281" v="8928" actId="478"/>
          <ac:cxnSpMkLst>
            <pc:docMk/>
            <pc:sldMk cId="870268542" sldId="274"/>
            <ac:cxnSpMk id="65" creationId="{9690AA51-237A-331A-CBE0-2CF33EBAE6C6}"/>
          </ac:cxnSpMkLst>
        </pc:cxnChg>
        <pc:cxnChg chg="add del mod">
          <ac:chgData name="Israt Tasnim Esha" userId="1624cef82e639645" providerId="LiveId" clId="{D7B3482D-002D-403A-83DA-1A9D9C8461A3}" dt="2022-12-26T02:52:20.115" v="9674" actId="1035"/>
          <ac:cxnSpMkLst>
            <pc:docMk/>
            <pc:sldMk cId="870268542" sldId="274"/>
            <ac:cxnSpMk id="69" creationId="{D701D973-7039-A57A-93D6-897BD87A908C}"/>
          </ac:cxnSpMkLst>
        </pc:cxnChg>
        <pc:cxnChg chg="add del mod">
          <ac:chgData name="Israt Tasnim Esha" userId="1624cef82e639645" providerId="LiveId" clId="{D7B3482D-002D-403A-83DA-1A9D9C8461A3}" dt="2022-12-26T02:49:27.977" v="9478" actId="11529"/>
          <ac:cxnSpMkLst>
            <pc:docMk/>
            <pc:sldMk cId="870268542" sldId="274"/>
            <ac:cxnSpMk id="131" creationId="{BC33088E-9402-E8A6-318D-F1BB5C0F826A}"/>
          </ac:cxnSpMkLst>
        </pc:cxnChg>
        <pc:cxnChg chg="add mod">
          <ac:chgData name="Israt Tasnim Esha" userId="1624cef82e639645" providerId="LiveId" clId="{D7B3482D-002D-403A-83DA-1A9D9C8461A3}" dt="2022-12-26T02:54:32.279" v="9866" actId="404"/>
          <ac:cxnSpMkLst>
            <pc:docMk/>
            <pc:sldMk cId="870268542" sldId="274"/>
            <ac:cxnSpMk id="136" creationId="{6FF3ADDF-BABF-1FFC-F309-4D374DF6B1BD}"/>
          </ac:cxnSpMkLst>
        </pc:cxnChg>
        <pc:cxnChg chg="add mod">
          <ac:chgData name="Israt Tasnim Esha" userId="1624cef82e639645" providerId="LiveId" clId="{D7B3482D-002D-403A-83DA-1A9D9C8461A3}" dt="2022-12-26T02:54:28.301" v="9865" actId="404"/>
          <ac:cxnSpMkLst>
            <pc:docMk/>
            <pc:sldMk cId="870268542" sldId="274"/>
            <ac:cxnSpMk id="139" creationId="{8F3873E7-C38F-F2D2-244C-289270D239CC}"/>
          </ac:cxnSpMkLst>
        </pc:cxnChg>
      </pc:sldChg>
      <pc:sldChg chg="addSp delSp modSp new del">
        <pc:chgData name="Israt Tasnim Esha" userId="1624cef82e639645" providerId="LiveId" clId="{D7B3482D-002D-403A-83DA-1A9D9C8461A3}" dt="2022-12-26T04:08:31.404" v="12846" actId="47"/>
        <pc:sldMkLst>
          <pc:docMk/>
          <pc:sldMk cId="2830705062" sldId="275"/>
        </pc:sldMkLst>
        <pc:spChg chg="add del mod">
          <ac:chgData name="Israt Tasnim Esha" userId="1624cef82e639645" providerId="LiveId" clId="{D7B3482D-002D-403A-83DA-1A9D9C8461A3}" dt="2022-12-26T04:08:20.442" v="12844"/>
          <ac:spMkLst>
            <pc:docMk/>
            <pc:sldMk cId="2830705062" sldId="275"/>
            <ac:spMk id="5" creationId="{B4AE2564-FF73-B580-3A9F-C9904A66B1C4}"/>
          </ac:spMkLst>
        </pc:spChg>
        <pc:picChg chg="add del mod">
          <ac:chgData name="Israt Tasnim Esha" userId="1624cef82e639645" providerId="LiveId" clId="{D7B3482D-002D-403A-83DA-1A9D9C8461A3}" dt="2022-12-26T04:08:20.442" v="12844"/>
          <ac:picMkLst>
            <pc:docMk/>
            <pc:sldMk cId="2830705062" sldId="275"/>
            <ac:picMk id="3" creationId="{A6ADBEAE-871C-0B10-2A80-FD186AB7AD8E}"/>
          </ac:picMkLst>
        </pc:picChg>
        <pc:picChg chg="add del mod">
          <ac:chgData name="Israt Tasnim Esha" userId="1624cef82e639645" providerId="LiveId" clId="{D7B3482D-002D-403A-83DA-1A9D9C8461A3}" dt="2022-12-26T04:08:20.442" v="12844"/>
          <ac:picMkLst>
            <pc:docMk/>
            <pc:sldMk cId="2830705062" sldId="275"/>
            <ac:picMk id="4" creationId="{FB3EA23C-75EA-63FD-8AA6-1CE8608133B9}"/>
          </ac:picMkLst>
        </pc:picChg>
      </pc:sldChg>
      <pc:sldChg chg="new del">
        <pc:chgData name="Israt Tasnim Esha" userId="1624cef82e639645" providerId="LiveId" clId="{D7B3482D-002D-403A-83DA-1A9D9C8461A3}" dt="2022-12-26T04:07:56.485" v="12842" actId="680"/>
        <pc:sldMkLst>
          <pc:docMk/>
          <pc:sldMk cId="2888423508" sldId="276"/>
        </pc:sldMkLst>
      </pc:sldChg>
      <pc:sldChg chg="addSp delSp modSp new mod modAnim">
        <pc:chgData name="Israt Tasnim Esha" userId="1624cef82e639645" providerId="LiveId" clId="{D7B3482D-002D-403A-83DA-1A9D9C8461A3}" dt="2022-12-26T06:51:19.567" v="17989"/>
        <pc:sldMkLst>
          <pc:docMk/>
          <pc:sldMk cId="3716372812" sldId="276"/>
        </pc:sldMkLst>
        <pc:spChg chg="del">
          <ac:chgData name="Israt Tasnim Esha" userId="1624cef82e639645" providerId="LiveId" clId="{D7B3482D-002D-403A-83DA-1A9D9C8461A3}" dt="2022-12-26T04:08:41.984" v="12849" actId="478"/>
          <ac:spMkLst>
            <pc:docMk/>
            <pc:sldMk cId="3716372812" sldId="276"/>
            <ac:spMk id="2" creationId="{B8295F35-68C1-E3B2-15F2-96BC766B3345}"/>
          </ac:spMkLst>
        </pc:spChg>
        <pc:spChg chg="del">
          <ac:chgData name="Israt Tasnim Esha" userId="1624cef82e639645" providerId="LiveId" clId="{D7B3482D-002D-403A-83DA-1A9D9C8461A3}" dt="2022-12-26T04:08:36.589" v="12847" actId="478"/>
          <ac:spMkLst>
            <pc:docMk/>
            <pc:sldMk cId="3716372812" sldId="276"/>
            <ac:spMk id="3" creationId="{F8EF2850-4529-E55A-F119-A0A21FEA6E28}"/>
          </ac:spMkLst>
        </pc:spChg>
        <pc:spChg chg="del">
          <ac:chgData name="Israt Tasnim Esha" userId="1624cef82e639645" providerId="LiveId" clId="{D7B3482D-002D-403A-83DA-1A9D9C8461A3}" dt="2022-12-26T04:08:40.399" v="12848" actId="478"/>
          <ac:spMkLst>
            <pc:docMk/>
            <pc:sldMk cId="3716372812" sldId="276"/>
            <ac:spMk id="4" creationId="{D727D0A4-0793-0ECB-0F8D-671B023F39AB}"/>
          </ac:spMkLst>
        </pc:spChg>
        <pc:spChg chg="add mod">
          <ac:chgData name="Israt Tasnim Esha" userId="1624cef82e639645" providerId="LiveId" clId="{D7B3482D-002D-403A-83DA-1A9D9C8461A3}" dt="2022-12-26T06:39:48.585" v="17110" actId="1035"/>
          <ac:spMkLst>
            <pc:docMk/>
            <pc:sldMk cId="3716372812" sldId="276"/>
            <ac:spMk id="7" creationId="{9FB3374E-6DD0-E18D-277D-A39C9C83229C}"/>
          </ac:spMkLst>
        </pc:spChg>
        <pc:spChg chg="add mod">
          <ac:chgData name="Israt Tasnim Esha" userId="1624cef82e639645" providerId="LiveId" clId="{D7B3482D-002D-403A-83DA-1A9D9C8461A3}" dt="2022-12-26T04:14:38.177" v="13006" actId="113"/>
          <ac:spMkLst>
            <pc:docMk/>
            <pc:sldMk cId="3716372812" sldId="276"/>
            <ac:spMk id="8" creationId="{2FBD8A88-75F0-DA1A-ABE9-07753A8A2D75}"/>
          </ac:spMkLst>
        </pc:spChg>
        <pc:spChg chg="add mod">
          <ac:chgData name="Israt Tasnim Esha" userId="1624cef82e639645" providerId="LiveId" clId="{D7B3482D-002D-403A-83DA-1A9D9C8461A3}" dt="2022-12-26T06:40:29.767" v="17130" actId="14100"/>
          <ac:spMkLst>
            <pc:docMk/>
            <pc:sldMk cId="3716372812" sldId="276"/>
            <ac:spMk id="9" creationId="{7D15CE23-CCBB-AEBF-47B4-26870F0BEAC2}"/>
          </ac:spMkLst>
        </pc:spChg>
        <pc:picChg chg="add mod">
          <ac:chgData name="Israt Tasnim Esha" userId="1624cef82e639645" providerId="LiveId" clId="{D7B3482D-002D-403A-83DA-1A9D9C8461A3}" dt="2022-12-26T04:08:53.903" v="12872" actId="1038"/>
          <ac:picMkLst>
            <pc:docMk/>
            <pc:sldMk cId="3716372812" sldId="276"/>
            <ac:picMk id="5" creationId="{038E81E2-48FD-20AB-63AA-DF67CDEE6316}"/>
          </ac:picMkLst>
        </pc:picChg>
        <pc:picChg chg="add mod">
          <ac:chgData name="Israt Tasnim Esha" userId="1624cef82e639645" providerId="LiveId" clId="{D7B3482D-002D-403A-83DA-1A9D9C8461A3}" dt="2022-12-26T04:14:39.902" v="13007" actId="1076"/>
          <ac:picMkLst>
            <pc:docMk/>
            <pc:sldMk cId="3716372812" sldId="276"/>
            <ac:picMk id="6" creationId="{824E8FD5-C736-7D52-8E97-F5850351D5D5}"/>
          </ac:picMkLst>
        </pc:picChg>
      </pc:sldChg>
      <pc:sldChg chg="addSp delSp modSp new mod ord modAnim">
        <pc:chgData name="Israt Tasnim Esha" userId="1624cef82e639645" providerId="LiveId" clId="{D7B3482D-002D-403A-83DA-1A9D9C8461A3}" dt="2022-12-26T06:34:33.531" v="17051"/>
        <pc:sldMkLst>
          <pc:docMk/>
          <pc:sldMk cId="3081383304" sldId="277"/>
        </pc:sldMkLst>
        <pc:spChg chg="del">
          <ac:chgData name="Israt Tasnim Esha" userId="1624cef82e639645" providerId="LiveId" clId="{D7B3482D-002D-403A-83DA-1A9D9C8461A3}" dt="2022-12-26T04:53:08.229" v="14295" actId="478"/>
          <ac:spMkLst>
            <pc:docMk/>
            <pc:sldMk cId="3081383304" sldId="277"/>
            <ac:spMk id="2" creationId="{7C8CC722-72E8-C6A5-E286-43A1B98588C0}"/>
          </ac:spMkLst>
        </pc:spChg>
        <pc:spChg chg="del">
          <ac:chgData name="Israt Tasnim Esha" userId="1624cef82e639645" providerId="LiveId" clId="{D7B3482D-002D-403A-83DA-1A9D9C8461A3}" dt="2022-12-26T04:53:13.384" v="14297" actId="478"/>
          <ac:spMkLst>
            <pc:docMk/>
            <pc:sldMk cId="3081383304" sldId="277"/>
            <ac:spMk id="3" creationId="{F788FE3B-C2D2-E5AE-DC52-1842DA564CD7}"/>
          </ac:spMkLst>
        </pc:spChg>
        <pc:spChg chg="del">
          <ac:chgData name="Israt Tasnim Esha" userId="1624cef82e639645" providerId="LiveId" clId="{D7B3482D-002D-403A-83DA-1A9D9C8461A3}" dt="2022-12-26T04:53:10.932" v="14296" actId="478"/>
          <ac:spMkLst>
            <pc:docMk/>
            <pc:sldMk cId="3081383304" sldId="277"/>
            <ac:spMk id="4" creationId="{228B9C24-3EB6-4F06-DA45-1260FA89C4A1}"/>
          </ac:spMkLst>
        </pc:spChg>
        <pc:spChg chg="add mod">
          <ac:chgData name="Israt Tasnim Esha" userId="1624cef82e639645" providerId="LiveId" clId="{D7B3482D-002D-403A-83DA-1A9D9C8461A3}" dt="2022-12-26T05:50:38.632" v="16936" actId="1035"/>
          <ac:spMkLst>
            <pc:docMk/>
            <pc:sldMk cId="3081383304" sldId="277"/>
            <ac:spMk id="5" creationId="{F61D1D6D-554E-C48F-8109-B210C047CA53}"/>
          </ac:spMkLst>
        </pc:spChg>
        <pc:spChg chg="add mod">
          <ac:chgData name="Israt Tasnim Esha" userId="1624cef82e639645" providerId="LiveId" clId="{D7B3482D-002D-403A-83DA-1A9D9C8461A3}" dt="2022-12-26T05:51:08.818" v="16954" actId="20577"/>
          <ac:spMkLst>
            <pc:docMk/>
            <pc:sldMk cId="3081383304" sldId="277"/>
            <ac:spMk id="6" creationId="{C5077DCD-B9EA-7A0E-34F6-04920BC72C58}"/>
          </ac:spMkLst>
        </pc:spChg>
      </pc:sldChg>
      <pc:sldChg chg="addSp delSp modSp new mod ord modAnim">
        <pc:chgData name="Israt Tasnim Esha" userId="1624cef82e639645" providerId="LiveId" clId="{D7B3482D-002D-403A-83DA-1A9D9C8461A3}" dt="2022-12-26T07:49:08.568" v="19412" actId="20577"/>
        <pc:sldMkLst>
          <pc:docMk/>
          <pc:sldMk cId="3661461873" sldId="278"/>
        </pc:sldMkLst>
        <pc:spChg chg="del mod">
          <ac:chgData name="Israt Tasnim Esha" userId="1624cef82e639645" providerId="LiveId" clId="{D7B3482D-002D-403A-83DA-1A9D9C8461A3}" dt="2022-12-26T04:53:32.052" v="14302" actId="478"/>
          <ac:spMkLst>
            <pc:docMk/>
            <pc:sldMk cId="3661461873" sldId="278"/>
            <ac:spMk id="2" creationId="{A37CF76C-234B-151D-1ED7-706E410AD38E}"/>
          </ac:spMkLst>
        </pc:spChg>
        <pc:spChg chg="del">
          <ac:chgData name="Israt Tasnim Esha" userId="1624cef82e639645" providerId="LiveId" clId="{D7B3482D-002D-403A-83DA-1A9D9C8461A3}" dt="2022-12-26T04:53:37.021" v="14303" actId="478"/>
          <ac:spMkLst>
            <pc:docMk/>
            <pc:sldMk cId="3661461873" sldId="278"/>
            <ac:spMk id="3" creationId="{346C1C7B-F38A-B213-EEFD-4724507C0ED1}"/>
          </ac:spMkLst>
        </pc:spChg>
        <pc:spChg chg="add del mod">
          <ac:chgData name="Israt Tasnim Esha" userId="1624cef82e639645" providerId="LiveId" clId="{D7B3482D-002D-403A-83DA-1A9D9C8461A3}" dt="2022-12-26T05:22:56.958" v="15431"/>
          <ac:spMkLst>
            <pc:docMk/>
            <pc:sldMk cId="3661461873" sldId="278"/>
            <ac:spMk id="4" creationId="{89123F42-C811-70A7-5F8B-9DBA984045D6}"/>
          </ac:spMkLst>
        </pc:spChg>
        <pc:spChg chg="add mod">
          <ac:chgData name="Israt Tasnim Esha" userId="1624cef82e639645" providerId="LiveId" clId="{D7B3482D-002D-403A-83DA-1A9D9C8461A3}" dt="2022-12-26T07:49:08.568" v="19412" actId="20577"/>
          <ac:spMkLst>
            <pc:docMk/>
            <pc:sldMk cId="3661461873" sldId="278"/>
            <ac:spMk id="5" creationId="{552E7697-9E65-57CB-CECF-60E7AAB76DC8}"/>
          </ac:spMkLst>
        </pc:spChg>
        <pc:spChg chg="add mod">
          <ac:chgData name="Israt Tasnim Esha" userId="1624cef82e639645" providerId="LiveId" clId="{D7B3482D-002D-403A-83DA-1A9D9C8461A3}" dt="2022-12-26T05:46:52.269" v="16629" actId="1036"/>
          <ac:spMkLst>
            <pc:docMk/>
            <pc:sldMk cId="3661461873" sldId="278"/>
            <ac:spMk id="6" creationId="{30F20A02-47F0-3A14-B5A0-ACC9F297D3D9}"/>
          </ac:spMkLst>
        </pc:spChg>
      </pc:sldChg>
      <pc:sldChg chg="addSp delSp modSp new mod delAnim modAnim">
        <pc:chgData name="Israt Tasnim Esha" userId="1624cef82e639645" providerId="LiveId" clId="{D7B3482D-002D-403A-83DA-1A9D9C8461A3}" dt="2022-12-26T08:46:13.260" v="19426" actId="20577"/>
        <pc:sldMkLst>
          <pc:docMk/>
          <pc:sldMk cId="604313641" sldId="279"/>
        </pc:sldMkLst>
        <pc:spChg chg="del">
          <ac:chgData name="Israt Tasnim Esha" userId="1624cef82e639645" providerId="LiveId" clId="{D7B3482D-002D-403A-83DA-1A9D9C8461A3}" dt="2022-12-26T04:53:51.817" v="14305" actId="478"/>
          <ac:spMkLst>
            <pc:docMk/>
            <pc:sldMk cId="604313641" sldId="279"/>
            <ac:spMk id="2" creationId="{E1592750-9AF5-7034-C451-77E5C52096FD}"/>
          </ac:spMkLst>
        </pc:spChg>
        <pc:spChg chg="add mod">
          <ac:chgData name="Israt Tasnim Esha" userId="1624cef82e639645" providerId="LiveId" clId="{D7B3482D-002D-403A-83DA-1A9D9C8461A3}" dt="2022-12-26T04:54:35.468" v="14358" actId="1035"/>
          <ac:spMkLst>
            <pc:docMk/>
            <pc:sldMk cId="604313641" sldId="279"/>
            <ac:spMk id="3" creationId="{610296DD-9354-5ACE-8C4C-0FBECFC9ECEB}"/>
          </ac:spMkLst>
        </pc:spChg>
        <pc:spChg chg="add mod">
          <ac:chgData name="Israt Tasnim Esha" userId="1624cef82e639645" providerId="LiveId" clId="{D7B3482D-002D-403A-83DA-1A9D9C8461A3}" dt="2022-12-26T08:46:13.260" v="19426" actId="20577"/>
          <ac:spMkLst>
            <pc:docMk/>
            <pc:sldMk cId="604313641" sldId="279"/>
            <ac:spMk id="4" creationId="{5857B0A9-013F-AC31-7AEC-CDC82CCF2A77}"/>
          </ac:spMkLst>
        </pc:spChg>
        <pc:spChg chg="add mod">
          <ac:chgData name="Israt Tasnim Esha" userId="1624cef82e639645" providerId="LiveId" clId="{D7B3482D-002D-403A-83DA-1A9D9C8461A3}" dt="2022-12-26T05:15:37.711" v="14957" actId="1035"/>
          <ac:spMkLst>
            <pc:docMk/>
            <pc:sldMk cId="604313641" sldId="279"/>
            <ac:spMk id="5" creationId="{ED4D1F75-8282-E026-0F0E-E9C461305650}"/>
          </ac:spMkLst>
        </pc:spChg>
        <pc:spChg chg="add del mod">
          <ac:chgData name="Israt Tasnim Esha" userId="1624cef82e639645" providerId="LiveId" clId="{D7B3482D-002D-403A-83DA-1A9D9C8461A3}" dt="2022-12-26T07:00:38.843" v="18064" actId="478"/>
          <ac:spMkLst>
            <pc:docMk/>
            <pc:sldMk cId="604313641" sldId="279"/>
            <ac:spMk id="6" creationId="{EEC7BA67-315E-3AF4-7BED-797987C823A2}"/>
          </ac:spMkLst>
        </pc:spChg>
        <pc:spChg chg="add del mod">
          <ac:chgData name="Israt Tasnim Esha" userId="1624cef82e639645" providerId="LiveId" clId="{D7B3482D-002D-403A-83DA-1A9D9C8461A3}" dt="2022-12-26T07:00:48.342" v="18065" actId="478"/>
          <ac:spMkLst>
            <pc:docMk/>
            <pc:sldMk cId="604313641" sldId="279"/>
            <ac:spMk id="7" creationId="{38F54ECB-100C-648D-DBC0-F76070E3A78D}"/>
          </ac:spMkLst>
        </pc:spChg>
      </pc:sldChg>
      <pc:sldChg chg="addSp delSp modSp new del mod">
        <pc:chgData name="Israt Tasnim Esha" userId="1624cef82e639645" providerId="LiveId" clId="{D7B3482D-002D-403A-83DA-1A9D9C8461A3}" dt="2022-12-26T05:34:16.051" v="15846" actId="47"/>
        <pc:sldMkLst>
          <pc:docMk/>
          <pc:sldMk cId="368339889" sldId="280"/>
        </pc:sldMkLst>
        <pc:spChg chg="add del mod">
          <ac:chgData name="Israt Tasnim Esha" userId="1624cef82e639645" providerId="LiveId" clId="{D7B3482D-002D-403A-83DA-1A9D9C8461A3}" dt="2022-12-26T05:26:35.403" v="15527" actId="21"/>
          <ac:spMkLst>
            <pc:docMk/>
            <pc:sldMk cId="368339889" sldId="280"/>
            <ac:spMk id="2" creationId="{41258075-D65D-4022-AE8F-E82B44099376}"/>
          </ac:spMkLst>
        </pc:spChg>
      </pc:sldChg>
      <pc:sldChg chg="addSp delSp modSp new mod modAnim">
        <pc:chgData name="Israt Tasnim Esha" userId="1624cef82e639645" providerId="LiveId" clId="{D7B3482D-002D-403A-83DA-1A9D9C8461A3}" dt="2022-12-26T07:01:16.586" v="18068"/>
        <pc:sldMkLst>
          <pc:docMk/>
          <pc:sldMk cId="3324199593" sldId="281"/>
        </pc:sldMkLst>
        <pc:spChg chg="del">
          <ac:chgData name="Israt Tasnim Esha" userId="1624cef82e639645" providerId="LiveId" clId="{D7B3482D-002D-403A-83DA-1A9D9C8461A3}" dt="2022-12-26T05:23:27.485" v="15455" actId="478"/>
          <ac:spMkLst>
            <pc:docMk/>
            <pc:sldMk cId="3324199593" sldId="281"/>
            <ac:spMk id="2" creationId="{EA94EB8A-EC7E-E0F1-4D02-84EBED31AB65}"/>
          </ac:spMkLst>
        </pc:spChg>
        <pc:spChg chg="add mod">
          <ac:chgData name="Israt Tasnim Esha" userId="1624cef82e639645" providerId="LiveId" clId="{D7B3482D-002D-403A-83DA-1A9D9C8461A3}" dt="2022-12-26T06:35:01.164" v="17054" actId="14100"/>
          <ac:spMkLst>
            <pc:docMk/>
            <pc:sldMk cId="3324199593" sldId="281"/>
            <ac:spMk id="3" creationId="{71E17F11-8562-3177-355A-F2EA9B78D60E}"/>
          </ac:spMkLst>
        </pc:spChg>
        <pc:spChg chg="add mod">
          <ac:chgData name="Israt Tasnim Esha" userId="1624cef82e639645" providerId="LiveId" clId="{D7B3482D-002D-403A-83DA-1A9D9C8461A3}" dt="2022-12-26T05:25:37.559" v="15520" actId="1036"/>
          <ac:spMkLst>
            <pc:docMk/>
            <pc:sldMk cId="3324199593" sldId="281"/>
            <ac:spMk id="4" creationId="{579DF72E-65F1-221B-E220-D93BEC779CD4}"/>
          </ac:spMkLst>
        </pc:spChg>
        <pc:spChg chg="add mod">
          <ac:chgData name="Israt Tasnim Esha" userId="1624cef82e639645" providerId="LiveId" clId="{D7B3482D-002D-403A-83DA-1A9D9C8461A3}" dt="2022-12-26T05:25:20.622" v="15507"/>
          <ac:spMkLst>
            <pc:docMk/>
            <pc:sldMk cId="3324199593" sldId="281"/>
            <ac:spMk id="5" creationId="{B262910D-FC84-0C8B-5324-90748ABFC329}"/>
          </ac:spMkLst>
        </pc:spChg>
      </pc:sldChg>
      <pc:sldChg chg="addSp delSp modSp add mod modAnim">
        <pc:chgData name="Israt Tasnim Esha" userId="1624cef82e639645" providerId="LiveId" clId="{D7B3482D-002D-403A-83DA-1A9D9C8461A3}" dt="2022-12-26T06:36:03.766" v="17060"/>
        <pc:sldMkLst>
          <pc:docMk/>
          <pc:sldMk cId="4152306114" sldId="282"/>
        </pc:sldMkLst>
        <pc:spChg chg="add mod">
          <ac:chgData name="Israt Tasnim Esha" userId="1624cef82e639645" providerId="LiveId" clId="{D7B3482D-002D-403A-83DA-1A9D9C8461A3}" dt="2022-12-26T06:27:15.544" v="17030" actId="1035"/>
          <ac:spMkLst>
            <pc:docMk/>
            <pc:sldMk cId="4152306114" sldId="282"/>
            <ac:spMk id="2" creationId="{C80AD40F-9446-BB96-D8E1-5B14F0B89C11}"/>
          </ac:spMkLst>
        </pc:spChg>
        <pc:spChg chg="del mod">
          <ac:chgData name="Israt Tasnim Esha" userId="1624cef82e639645" providerId="LiveId" clId="{D7B3482D-002D-403A-83DA-1A9D9C8461A3}" dt="2022-12-26T05:26:12.220" v="15524"/>
          <ac:spMkLst>
            <pc:docMk/>
            <pc:sldMk cId="4152306114" sldId="282"/>
            <ac:spMk id="3" creationId="{71E17F11-8562-3177-355A-F2EA9B78D60E}"/>
          </ac:spMkLst>
        </pc:spChg>
        <pc:spChg chg="del">
          <ac:chgData name="Israt Tasnim Esha" userId="1624cef82e639645" providerId="LiveId" clId="{D7B3482D-002D-403A-83DA-1A9D9C8461A3}" dt="2022-12-26T05:34:03.374" v="15845" actId="478"/>
          <ac:spMkLst>
            <pc:docMk/>
            <pc:sldMk cId="4152306114" sldId="282"/>
            <ac:spMk id="5" creationId="{B262910D-FC84-0C8B-5324-90748ABFC329}"/>
          </ac:spMkLst>
        </pc:spChg>
      </pc:sldChg>
      <pc:sldChg chg="addSp delSp modSp new mod modAnim">
        <pc:chgData name="Israt Tasnim Esha" userId="1624cef82e639645" providerId="LiveId" clId="{D7B3482D-002D-403A-83DA-1A9D9C8461A3}" dt="2022-12-26T08:48:45.583" v="19440" actId="20577"/>
        <pc:sldMkLst>
          <pc:docMk/>
          <pc:sldMk cId="4241736486" sldId="283"/>
        </pc:sldMkLst>
        <pc:spChg chg="del">
          <ac:chgData name="Israt Tasnim Esha" userId="1624cef82e639645" providerId="LiveId" clId="{D7B3482D-002D-403A-83DA-1A9D9C8461A3}" dt="2022-12-26T05:34:47.169" v="15848" actId="478"/>
          <ac:spMkLst>
            <pc:docMk/>
            <pc:sldMk cId="4241736486" sldId="283"/>
            <ac:spMk id="2" creationId="{C909730E-BA1E-5A93-E388-D2634D820B9D}"/>
          </ac:spMkLst>
        </pc:spChg>
        <pc:spChg chg="add mod">
          <ac:chgData name="Israt Tasnim Esha" userId="1624cef82e639645" providerId="LiveId" clId="{D7B3482D-002D-403A-83DA-1A9D9C8461A3}" dt="2022-12-26T05:35:32.788" v="15891" actId="1036"/>
          <ac:spMkLst>
            <pc:docMk/>
            <pc:sldMk cId="4241736486" sldId="283"/>
            <ac:spMk id="3" creationId="{1F50B2E9-0C56-4947-2517-804021701483}"/>
          </ac:spMkLst>
        </pc:spChg>
        <pc:spChg chg="add mod">
          <ac:chgData name="Israt Tasnim Esha" userId="1624cef82e639645" providerId="LiveId" clId="{D7B3482D-002D-403A-83DA-1A9D9C8461A3}" dt="2022-12-26T08:48:45.583" v="19440" actId="20577"/>
          <ac:spMkLst>
            <pc:docMk/>
            <pc:sldMk cId="4241736486" sldId="283"/>
            <ac:spMk id="4" creationId="{E724DF7F-F36F-5AD1-E3F3-3CAA79B58C58}"/>
          </ac:spMkLst>
        </pc:spChg>
      </pc:sldChg>
      <pc:sldChg chg="addSp delSp modSp new mod modAnim">
        <pc:chgData name="Israt Tasnim Esha" userId="1624cef82e639645" providerId="LiveId" clId="{D7B3482D-002D-403A-83DA-1A9D9C8461A3}" dt="2022-12-26T06:58:17.024" v="18057"/>
        <pc:sldMkLst>
          <pc:docMk/>
          <pc:sldMk cId="178415739" sldId="284"/>
        </pc:sldMkLst>
        <pc:spChg chg="del">
          <ac:chgData name="Israt Tasnim Esha" userId="1624cef82e639645" providerId="LiveId" clId="{D7B3482D-002D-403A-83DA-1A9D9C8461A3}" dt="2022-12-26T05:39:25.092" v="16225" actId="478"/>
          <ac:spMkLst>
            <pc:docMk/>
            <pc:sldMk cId="178415739" sldId="284"/>
            <ac:spMk id="2" creationId="{78216D32-50BF-5AC7-8490-2C189FA1BFF5}"/>
          </ac:spMkLst>
        </pc:spChg>
        <pc:spChg chg="del">
          <ac:chgData name="Israt Tasnim Esha" userId="1624cef82e639645" providerId="LiveId" clId="{D7B3482D-002D-403A-83DA-1A9D9C8461A3}" dt="2022-12-26T05:39:22.920" v="16224" actId="478"/>
          <ac:spMkLst>
            <pc:docMk/>
            <pc:sldMk cId="178415739" sldId="284"/>
            <ac:spMk id="3" creationId="{88019A65-80E0-DB33-EC3C-DBA5557E1132}"/>
          </ac:spMkLst>
        </pc:spChg>
        <pc:spChg chg="add del mod">
          <ac:chgData name="Israt Tasnim Esha" userId="1624cef82e639645" providerId="LiveId" clId="{D7B3482D-002D-403A-83DA-1A9D9C8461A3}" dt="2022-12-26T05:39:43.796" v="16228" actId="478"/>
          <ac:spMkLst>
            <pc:docMk/>
            <pc:sldMk cId="178415739" sldId="284"/>
            <ac:spMk id="4" creationId="{EAE83E78-57A9-517F-E2CC-391AC6BBAB13}"/>
          </ac:spMkLst>
        </pc:spChg>
        <pc:spChg chg="add mod">
          <ac:chgData name="Israt Tasnim Esha" userId="1624cef82e639645" providerId="LiveId" clId="{D7B3482D-002D-403A-83DA-1A9D9C8461A3}" dt="2022-12-26T06:57:12.570" v="18034" actId="1076"/>
          <ac:spMkLst>
            <pc:docMk/>
            <pc:sldMk cId="178415739" sldId="284"/>
            <ac:spMk id="5" creationId="{0DB4D162-98E7-219B-CF6B-BE0C999A4E42}"/>
          </ac:spMkLst>
        </pc:spChg>
      </pc:sldChg>
      <pc:sldChg chg="addSp delSp modSp new mod ord modAnim">
        <pc:chgData name="Israt Tasnim Esha" userId="1624cef82e639645" providerId="LiveId" clId="{D7B3482D-002D-403A-83DA-1A9D9C8461A3}" dt="2022-12-26T07:47:20.032" v="19399"/>
        <pc:sldMkLst>
          <pc:docMk/>
          <pc:sldMk cId="1846028762" sldId="285"/>
        </pc:sldMkLst>
        <pc:spChg chg="del">
          <ac:chgData name="Israt Tasnim Esha" userId="1624cef82e639645" providerId="LiveId" clId="{D7B3482D-002D-403A-83DA-1A9D9C8461A3}" dt="2022-12-26T07:02:10.329" v="18070" actId="478"/>
          <ac:spMkLst>
            <pc:docMk/>
            <pc:sldMk cId="1846028762" sldId="285"/>
            <ac:spMk id="2" creationId="{C840EBC0-2A2D-E6E3-1002-78DAE436B728}"/>
          </ac:spMkLst>
        </pc:spChg>
        <pc:spChg chg="add mod">
          <ac:chgData name="Israt Tasnim Esha" userId="1624cef82e639645" providerId="LiveId" clId="{D7B3482D-002D-403A-83DA-1A9D9C8461A3}" dt="2022-12-26T07:03:10.320" v="18423" actId="20577"/>
          <ac:spMkLst>
            <pc:docMk/>
            <pc:sldMk cId="1846028762" sldId="285"/>
            <ac:spMk id="3" creationId="{BCAFCD71-0C35-423D-1A1E-0F3BAB9EBB1A}"/>
          </ac:spMkLst>
        </pc:spChg>
        <pc:spChg chg="add mod">
          <ac:chgData name="Israt Tasnim Esha" userId="1624cef82e639645" providerId="LiveId" clId="{D7B3482D-002D-403A-83DA-1A9D9C8461A3}" dt="2022-12-26T07:12:04.326" v="19008" actId="21"/>
          <ac:spMkLst>
            <pc:docMk/>
            <pc:sldMk cId="1846028762" sldId="285"/>
            <ac:spMk id="4" creationId="{0B358A83-09ED-30AB-B0C5-A59BD6EC6D5E}"/>
          </ac:spMkLst>
        </pc:spChg>
        <pc:spChg chg="add mod">
          <ac:chgData name="Israt Tasnim Esha" userId="1624cef82e639645" providerId="LiveId" clId="{D7B3482D-002D-403A-83DA-1A9D9C8461A3}" dt="2022-12-26T07:17:19.235" v="19396"/>
          <ac:spMkLst>
            <pc:docMk/>
            <pc:sldMk cId="1846028762" sldId="285"/>
            <ac:spMk id="5" creationId="{6152AD16-4D74-1D9F-5619-A3EB1ADBE5BE}"/>
          </ac:spMkLst>
        </pc:spChg>
      </pc:sldChg>
      <pc:sldChg chg="addSp delSp modSp new del mod">
        <pc:chgData name="Israt Tasnim Esha" userId="1624cef82e639645" providerId="LiveId" clId="{D7B3482D-002D-403A-83DA-1A9D9C8461A3}" dt="2022-12-26T06:32:57.032" v="17046" actId="47"/>
        <pc:sldMkLst>
          <pc:docMk/>
          <pc:sldMk cId="4088966584" sldId="285"/>
        </pc:sldMkLst>
        <pc:spChg chg="del">
          <ac:chgData name="Israt Tasnim Esha" userId="1624cef82e639645" providerId="LiveId" clId="{D7B3482D-002D-403A-83DA-1A9D9C8461A3}" dt="2022-12-26T06:32:25.524" v="17043" actId="478"/>
          <ac:spMkLst>
            <pc:docMk/>
            <pc:sldMk cId="4088966584" sldId="285"/>
            <ac:spMk id="2" creationId="{E2ED3CFB-FA22-E902-B5F6-1AD1CBD369A7}"/>
          </ac:spMkLst>
        </pc:spChg>
        <pc:spChg chg="add mod">
          <ac:chgData name="Israt Tasnim Esha" userId="1624cef82e639645" providerId="LiveId" clId="{D7B3482D-002D-403A-83DA-1A9D9C8461A3}" dt="2022-12-26T06:32:26.383" v="17044"/>
          <ac:spMkLst>
            <pc:docMk/>
            <pc:sldMk cId="4088966584" sldId="285"/>
            <ac:spMk id="3" creationId="{7BC72621-9D42-58C7-9C8E-54C8E132E06D}"/>
          </ac:spMkLst>
        </pc:spChg>
        <pc:spChg chg="add mod">
          <ac:chgData name="Israt Tasnim Esha" userId="1624cef82e639645" providerId="LiveId" clId="{D7B3482D-002D-403A-83DA-1A9D9C8461A3}" dt="2022-12-26T06:32:36.138" v="17045" actId="1076"/>
          <ac:spMkLst>
            <pc:docMk/>
            <pc:sldMk cId="4088966584" sldId="285"/>
            <ac:spMk id="4" creationId="{56F46154-566E-2BB0-FED3-640EA8AEFC55}"/>
          </ac:spMkLst>
        </pc:spChg>
        <pc:spChg chg="add mod">
          <ac:chgData name="Israt Tasnim Esha" userId="1624cef82e639645" providerId="LiveId" clId="{D7B3482D-002D-403A-83DA-1A9D9C8461A3}" dt="2022-12-26T06:32:26.383" v="17044"/>
          <ac:spMkLst>
            <pc:docMk/>
            <pc:sldMk cId="4088966584" sldId="285"/>
            <ac:spMk id="5" creationId="{969164C8-E261-59DC-3920-0D4495A79DDF}"/>
          </ac:spMkLst>
        </pc:spChg>
        <pc:spChg chg="add mod">
          <ac:chgData name="Israt Tasnim Esha" userId="1624cef82e639645" providerId="LiveId" clId="{D7B3482D-002D-403A-83DA-1A9D9C8461A3}" dt="2022-12-26T06:32:26.383" v="17044"/>
          <ac:spMkLst>
            <pc:docMk/>
            <pc:sldMk cId="4088966584" sldId="285"/>
            <ac:spMk id="6" creationId="{526CDC43-D5EF-71A9-ECD7-E56795C50A3D}"/>
          </ac:spMkLst>
        </pc:spChg>
        <pc:spChg chg="add mod">
          <ac:chgData name="Israt Tasnim Esha" userId="1624cef82e639645" providerId="LiveId" clId="{D7B3482D-002D-403A-83DA-1A9D9C8461A3}" dt="2022-12-26T06:32:26.383" v="17044"/>
          <ac:spMkLst>
            <pc:docMk/>
            <pc:sldMk cId="4088966584" sldId="285"/>
            <ac:spMk id="11" creationId="{B8D2CBD6-4522-0C68-F2FC-9F3D7EA0B53E}"/>
          </ac:spMkLst>
        </pc:spChg>
        <pc:spChg chg="add mod">
          <ac:chgData name="Israt Tasnim Esha" userId="1624cef82e639645" providerId="LiveId" clId="{D7B3482D-002D-403A-83DA-1A9D9C8461A3}" dt="2022-12-26T06:32:26.383" v="17044"/>
          <ac:spMkLst>
            <pc:docMk/>
            <pc:sldMk cId="4088966584" sldId="285"/>
            <ac:spMk id="14" creationId="{2D923276-63A8-8405-A90E-96EA930BA579}"/>
          </ac:spMkLst>
        </pc:spChg>
        <pc:spChg chg="add mod">
          <ac:chgData name="Israt Tasnim Esha" userId="1624cef82e639645" providerId="LiveId" clId="{D7B3482D-002D-403A-83DA-1A9D9C8461A3}" dt="2022-12-26T06:32:26.383" v="17044"/>
          <ac:spMkLst>
            <pc:docMk/>
            <pc:sldMk cId="4088966584" sldId="285"/>
            <ac:spMk id="15" creationId="{085B65A7-D671-9615-3835-2CCD225FA624}"/>
          </ac:spMkLst>
        </pc:spChg>
        <pc:spChg chg="add mod">
          <ac:chgData name="Israt Tasnim Esha" userId="1624cef82e639645" providerId="LiveId" clId="{D7B3482D-002D-403A-83DA-1A9D9C8461A3}" dt="2022-12-26T06:32:26.383" v="17044"/>
          <ac:spMkLst>
            <pc:docMk/>
            <pc:sldMk cId="4088966584" sldId="285"/>
            <ac:spMk id="17" creationId="{5BDF85AF-0EFC-DE46-74A5-3424CE2279F7}"/>
          </ac:spMkLst>
        </pc:spChg>
        <pc:spChg chg="add mod">
          <ac:chgData name="Israt Tasnim Esha" userId="1624cef82e639645" providerId="LiveId" clId="{D7B3482D-002D-403A-83DA-1A9D9C8461A3}" dt="2022-12-26T06:32:26.383" v="17044"/>
          <ac:spMkLst>
            <pc:docMk/>
            <pc:sldMk cId="4088966584" sldId="285"/>
            <ac:spMk id="18" creationId="{4005C3BC-5257-59B3-7193-2A9C167F2A3C}"/>
          </ac:spMkLst>
        </pc:spChg>
        <pc:cxnChg chg="add mod">
          <ac:chgData name="Israt Tasnim Esha" userId="1624cef82e639645" providerId="LiveId" clId="{D7B3482D-002D-403A-83DA-1A9D9C8461A3}" dt="2022-12-26T06:32:36.138" v="17045" actId="1076"/>
          <ac:cxnSpMkLst>
            <pc:docMk/>
            <pc:sldMk cId="4088966584" sldId="285"/>
            <ac:cxnSpMk id="7" creationId="{A9AED055-DBC7-A769-6052-BF2C00348E66}"/>
          </ac:cxnSpMkLst>
        </pc:cxnChg>
        <pc:cxnChg chg="add mod">
          <ac:chgData name="Israt Tasnim Esha" userId="1624cef82e639645" providerId="LiveId" clId="{D7B3482D-002D-403A-83DA-1A9D9C8461A3}" dt="2022-12-26T06:32:36.138" v="17045" actId="1076"/>
          <ac:cxnSpMkLst>
            <pc:docMk/>
            <pc:sldMk cId="4088966584" sldId="285"/>
            <ac:cxnSpMk id="8" creationId="{2600EEB7-CC47-023C-504E-8B4488FCC573}"/>
          </ac:cxnSpMkLst>
        </pc:cxnChg>
        <pc:cxnChg chg="add mod">
          <ac:chgData name="Israt Tasnim Esha" userId="1624cef82e639645" providerId="LiveId" clId="{D7B3482D-002D-403A-83DA-1A9D9C8461A3}" dt="2022-12-26T06:32:26.383" v="17044"/>
          <ac:cxnSpMkLst>
            <pc:docMk/>
            <pc:sldMk cId="4088966584" sldId="285"/>
            <ac:cxnSpMk id="9" creationId="{E531762D-DC8C-EC74-264C-576010904DDE}"/>
          </ac:cxnSpMkLst>
        </pc:cxnChg>
        <pc:cxnChg chg="add mod">
          <ac:chgData name="Israt Tasnim Esha" userId="1624cef82e639645" providerId="LiveId" clId="{D7B3482D-002D-403A-83DA-1A9D9C8461A3}" dt="2022-12-26T06:32:26.383" v="17044"/>
          <ac:cxnSpMkLst>
            <pc:docMk/>
            <pc:sldMk cId="4088966584" sldId="285"/>
            <ac:cxnSpMk id="10" creationId="{E1C023C2-1331-B796-5546-9958455D74B9}"/>
          </ac:cxnSpMkLst>
        </pc:cxnChg>
        <pc:cxnChg chg="add mod">
          <ac:chgData name="Israt Tasnim Esha" userId="1624cef82e639645" providerId="LiveId" clId="{D7B3482D-002D-403A-83DA-1A9D9C8461A3}" dt="2022-12-26T06:32:26.383" v="17044"/>
          <ac:cxnSpMkLst>
            <pc:docMk/>
            <pc:sldMk cId="4088966584" sldId="285"/>
            <ac:cxnSpMk id="12" creationId="{8FAF0FE5-6F21-E418-9D55-FD8FB6D9E589}"/>
          </ac:cxnSpMkLst>
        </pc:cxnChg>
        <pc:cxnChg chg="add mod">
          <ac:chgData name="Israt Tasnim Esha" userId="1624cef82e639645" providerId="LiveId" clId="{D7B3482D-002D-403A-83DA-1A9D9C8461A3}" dt="2022-12-26T06:32:36.138" v="17045" actId="1076"/>
          <ac:cxnSpMkLst>
            <pc:docMk/>
            <pc:sldMk cId="4088966584" sldId="285"/>
            <ac:cxnSpMk id="13" creationId="{BFB5EE7C-B056-6692-8CA8-39D107E8EB8D}"/>
          </ac:cxnSpMkLst>
        </pc:cxnChg>
        <pc:cxnChg chg="add mod">
          <ac:chgData name="Israt Tasnim Esha" userId="1624cef82e639645" providerId="LiveId" clId="{D7B3482D-002D-403A-83DA-1A9D9C8461A3}" dt="2022-12-26T06:32:26.383" v="17044"/>
          <ac:cxnSpMkLst>
            <pc:docMk/>
            <pc:sldMk cId="4088966584" sldId="285"/>
            <ac:cxnSpMk id="16" creationId="{5FE6E918-EF9D-03A9-D144-3A3AA1A32201}"/>
          </ac:cxnSpMkLst>
        </pc:cxnChg>
        <pc:cxnChg chg="add mod">
          <ac:chgData name="Israt Tasnim Esha" userId="1624cef82e639645" providerId="LiveId" clId="{D7B3482D-002D-403A-83DA-1A9D9C8461A3}" dt="2022-12-26T06:32:26.383" v="17044"/>
          <ac:cxnSpMkLst>
            <pc:docMk/>
            <pc:sldMk cId="4088966584" sldId="285"/>
            <ac:cxnSpMk id="19" creationId="{4175A168-9AFE-0B99-8DC7-84A8AFDFE869}"/>
          </ac:cxnSpMkLst>
        </pc:cxnChg>
        <pc:cxnChg chg="add mod">
          <ac:chgData name="Israt Tasnim Esha" userId="1624cef82e639645" providerId="LiveId" clId="{D7B3482D-002D-403A-83DA-1A9D9C8461A3}" dt="2022-12-26T06:32:26.383" v="17044"/>
          <ac:cxnSpMkLst>
            <pc:docMk/>
            <pc:sldMk cId="4088966584" sldId="285"/>
            <ac:cxnSpMk id="20" creationId="{DD14961E-A1A3-0047-A0B0-693C00445A7F}"/>
          </ac:cxnSpMkLst>
        </pc:cxnChg>
      </pc:sldChg>
      <pc:sldChg chg="addSp delSp modSp new del mod">
        <pc:chgData name="Israt Tasnim Esha" userId="1624cef82e639645" providerId="LiveId" clId="{D7B3482D-002D-403A-83DA-1A9D9C8461A3}" dt="2022-12-26T07:16:51.274" v="19370" actId="47"/>
        <pc:sldMkLst>
          <pc:docMk/>
          <pc:sldMk cId="2336603928" sldId="286"/>
        </pc:sldMkLst>
        <pc:spChg chg="add del mod">
          <ac:chgData name="Israt Tasnim Esha" userId="1624cef82e639645" providerId="LiveId" clId="{D7B3482D-002D-403A-83DA-1A9D9C8461A3}" dt="2022-12-26T07:16:38.264" v="19356"/>
          <ac:spMkLst>
            <pc:docMk/>
            <pc:sldMk cId="2336603928" sldId="286"/>
            <ac:spMk id="3" creationId="{E1507123-FC55-856C-8F51-863B1E8034F3}"/>
          </ac:spMkLst>
        </pc:spChg>
      </pc:sldChg>
      <pc:sldChg chg="modSp add mod ord">
        <pc:chgData name="Israt Tasnim Esha" userId="1624cef82e639645" providerId="LiveId" clId="{D7B3482D-002D-403A-83DA-1A9D9C8461A3}" dt="2022-12-26T07:47:43.932" v="19401"/>
        <pc:sldMkLst>
          <pc:docMk/>
          <pc:sldMk cId="3807547008" sldId="287"/>
        </pc:sldMkLst>
        <pc:spChg chg="mod">
          <ac:chgData name="Israt Tasnim Esha" userId="1624cef82e639645" providerId="LiveId" clId="{D7B3482D-002D-403A-83DA-1A9D9C8461A3}" dt="2022-12-26T07:17:04.538" v="19395" actId="1035"/>
          <ac:spMkLst>
            <pc:docMk/>
            <pc:sldMk cId="3807547008" sldId="287"/>
            <ac:spMk id="2" creationId="{C80AD40F-9446-BB96-D8E1-5B14F0B89C11}"/>
          </ac:spMkLst>
        </pc:spChg>
        <pc:spChg chg="mod">
          <ac:chgData name="Israt Tasnim Esha" userId="1624cef82e639645" providerId="LiveId" clId="{D7B3482D-002D-403A-83DA-1A9D9C8461A3}" dt="2022-12-26T07:16:59.905" v="19393" actId="20577"/>
          <ac:spMkLst>
            <pc:docMk/>
            <pc:sldMk cId="3807547008" sldId="287"/>
            <ac:spMk id="4" creationId="{579DF72E-65F1-221B-E220-D93BEC779CD4}"/>
          </ac:spMkLst>
        </pc:spChg>
      </pc:sldChg>
      <pc:sldMasterChg chg="setBg modSldLayout">
        <pc:chgData name="Israt Tasnim Esha" userId="1624cef82e639645" providerId="LiveId" clId="{D7B3482D-002D-403A-83DA-1A9D9C8461A3}" dt="2022-12-26T02:27:08.578" v="7744"/>
        <pc:sldMasterMkLst>
          <pc:docMk/>
          <pc:sldMasterMk cId="1215188701" sldId="2147483864"/>
        </pc:sldMasterMkLst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3365329510" sldId="2147483865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3593814643" sldId="2147483866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3416916183" sldId="2147483867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3181619558" sldId="2147483868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3708563101" sldId="2147483869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2619003721" sldId="2147483870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4008394151" sldId="2147483871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2946215873" sldId="2147483872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648309979" sldId="2147483873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24996549" sldId="2147483874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877190194" sldId="2147483875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1891019133" sldId="2147483876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1802334376" sldId="2147483877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977606483" sldId="2147483878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3824970268" sldId="2147483879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3882903705" sldId="2147483880"/>
          </pc:sldLayoutMkLst>
        </pc:sldLayoutChg>
        <pc:sldLayoutChg chg="setBg">
          <pc:chgData name="Israt Tasnim Esha" userId="1624cef82e639645" providerId="LiveId" clId="{D7B3482D-002D-403A-83DA-1A9D9C8461A3}" dt="2022-12-26T02:26:39.799" v="7743"/>
          <pc:sldLayoutMkLst>
            <pc:docMk/>
            <pc:sldMasterMk cId="1215188701" sldId="2147483864"/>
            <pc:sldLayoutMk cId="2031278889" sldId="214748388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2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90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19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34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06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70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03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78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1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1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1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0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9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1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0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9F6CFEC-2A59-4A71-A267-FB86712070B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52873DD-4EBB-4D55-B424-020BE7063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88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1D1D6D-554E-C48F-8109-B210C047CA53}"/>
              </a:ext>
            </a:extLst>
          </p:cNvPr>
          <p:cNvSpPr txBox="1"/>
          <p:nvPr/>
        </p:nvSpPr>
        <p:spPr>
          <a:xfrm flipH="1">
            <a:off x="685799" y="1657350"/>
            <a:ext cx="5029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Assigned By:</a:t>
            </a:r>
          </a:p>
          <a:p>
            <a:r>
              <a:rPr lang="en-US" sz="2800" dirty="0"/>
              <a:t>Sunanda Das</a:t>
            </a:r>
          </a:p>
          <a:p>
            <a:r>
              <a:rPr lang="en-US" sz="2800" dirty="0"/>
              <a:t>Assistant Professor,</a:t>
            </a:r>
          </a:p>
          <a:p>
            <a:r>
              <a:rPr lang="en-US" sz="2800" dirty="0"/>
              <a:t>Computer Science and Engineering</a:t>
            </a:r>
          </a:p>
          <a:p>
            <a:r>
              <a:rPr lang="en-US" sz="2800" dirty="0"/>
              <a:t>Khulna University of Engineering and 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77DCD-B9EA-7A0E-34F6-04920BC72C58}"/>
              </a:ext>
            </a:extLst>
          </p:cNvPr>
          <p:cNvSpPr txBox="1"/>
          <p:nvPr/>
        </p:nvSpPr>
        <p:spPr>
          <a:xfrm flipH="1">
            <a:off x="6248399" y="1657350"/>
            <a:ext cx="578167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Submitted By:</a:t>
            </a:r>
          </a:p>
          <a:p>
            <a:r>
              <a:rPr lang="en-US" sz="2800" dirty="0"/>
              <a:t>Israt Tasnim Esha</a:t>
            </a:r>
          </a:p>
          <a:p>
            <a:r>
              <a:rPr lang="en-US" sz="2800" dirty="0"/>
              <a:t>Roll: 1907090</a:t>
            </a:r>
          </a:p>
          <a:p>
            <a:r>
              <a:rPr lang="en-US" sz="2800" dirty="0"/>
              <a:t>Section: B</a:t>
            </a:r>
          </a:p>
          <a:p>
            <a:r>
              <a:rPr lang="en-US" sz="2800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08138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1730C-8331-CD55-59B8-FE448A3B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5" y="9427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7C31F-2E8F-EC54-18A4-7AA439DBA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58" y="8405"/>
            <a:ext cx="3429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E1D0B9-E997-9AD4-DED2-502E3A756617}"/>
              </a:ext>
            </a:extLst>
          </p:cNvPr>
          <p:cNvSpPr txBox="1"/>
          <p:nvPr/>
        </p:nvSpPr>
        <p:spPr>
          <a:xfrm flipH="1">
            <a:off x="3924299" y="954810"/>
            <a:ext cx="45641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a food seller, tap to the seller button and sign in.</a:t>
            </a:r>
          </a:p>
          <a:p>
            <a:endParaRPr lang="en-US" sz="800" dirty="0"/>
          </a:p>
          <a:p>
            <a:r>
              <a:rPr lang="en-US" sz="2800" dirty="0"/>
              <a:t>If you don’t have an account simply signup with your phone number and other necessary information.</a:t>
            </a:r>
          </a:p>
          <a:p>
            <a:endParaRPr lang="en-US" sz="800" dirty="0"/>
          </a:p>
          <a:p>
            <a:r>
              <a:rPr lang="en-US" sz="2800" dirty="0"/>
              <a:t>Note that you can signup only once using a phone number.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48BB0-41E1-EAF2-6D67-6D252F207CEE}"/>
              </a:ext>
            </a:extLst>
          </p:cNvPr>
          <p:cNvSpPr txBox="1"/>
          <p:nvPr/>
        </p:nvSpPr>
        <p:spPr>
          <a:xfrm>
            <a:off x="6590679" y="6293815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D14AC-B28E-198E-5D63-C5D686AAC01A}"/>
              </a:ext>
            </a:extLst>
          </p:cNvPr>
          <p:cNvSpPr txBox="1"/>
          <p:nvPr/>
        </p:nvSpPr>
        <p:spPr>
          <a:xfrm>
            <a:off x="3924299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</p:spTree>
    <p:extLst>
      <p:ext uri="{BB962C8B-B14F-4D97-AF65-F5344CB8AC3E}">
        <p14:creationId xmlns:p14="http://schemas.microsoft.com/office/powerpoint/2010/main" val="801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06658-6F3E-6FC2-633B-3CD56223E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8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9FE90-6A36-4577-CBB7-BD066FCE4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409" y="0"/>
            <a:ext cx="3429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D6F7E-B5A3-AD40-5C52-E318B67016B2}"/>
              </a:ext>
            </a:extLst>
          </p:cNvPr>
          <p:cNvSpPr txBox="1"/>
          <p:nvPr/>
        </p:nvSpPr>
        <p:spPr>
          <a:xfrm>
            <a:off x="3885413" y="1507191"/>
            <a:ext cx="45559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add food items  for your restaurant, tap to ‘Add Food Items’ from Navigation Drawer, .</a:t>
            </a:r>
          </a:p>
          <a:p>
            <a:endParaRPr lang="en-US" sz="800" dirty="0"/>
          </a:p>
          <a:p>
            <a:r>
              <a:rPr lang="en-US" sz="2800" dirty="0"/>
              <a:t>You should select a specified food type and give Food name, price and obviously a code for this food to specify this.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F66E2-8008-D1CA-2D7B-BF971EB4B15E}"/>
              </a:ext>
            </a:extLst>
          </p:cNvPr>
          <p:cNvSpPr txBox="1"/>
          <p:nvPr/>
        </p:nvSpPr>
        <p:spPr>
          <a:xfrm>
            <a:off x="6590679" y="6293815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EF8E8-C72C-EBCE-C334-2FF912E3878E}"/>
              </a:ext>
            </a:extLst>
          </p:cNvPr>
          <p:cNvSpPr txBox="1"/>
          <p:nvPr/>
        </p:nvSpPr>
        <p:spPr>
          <a:xfrm>
            <a:off x="3924299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1D7B9-8860-345F-0939-D90FF55C1120}"/>
              </a:ext>
            </a:extLst>
          </p:cNvPr>
          <p:cNvSpPr txBox="1"/>
          <p:nvPr/>
        </p:nvSpPr>
        <p:spPr>
          <a:xfrm>
            <a:off x="3891016" y="1507191"/>
            <a:ext cx="45559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add food items  for your restaurant, tap to ‘Add Food Items’ from Navigation Drawer, .</a:t>
            </a:r>
          </a:p>
          <a:p>
            <a:endParaRPr lang="en-US" sz="800" dirty="0"/>
          </a:p>
          <a:p>
            <a:r>
              <a:rPr lang="en-US" sz="2800" dirty="0"/>
              <a:t>You should select a specified food type and give Food name, price and obviously a code for this food to specify this.</a:t>
            </a:r>
          </a:p>
        </p:txBody>
      </p:sp>
    </p:spTree>
    <p:extLst>
      <p:ext uri="{BB962C8B-B14F-4D97-AF65-F5344CB8AC3E}">
        <p14:creationId xmlns:p14="http://schemas.microsoft.com/office/powerpoint/2010/main" val="283089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B81CB-E968-CF09-2AB7-C74ACA063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8" y="0"/>
            <a:ext cx="3429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01CE4-DC90-6E88-D4F2-4CEF84E79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384" y="0"/>
            <a:ext cx="3429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ECDFA2-F86B-FCE1-E982-B7A709EB17F1}"/>
              </a:ext>
            </a:extLst>
          </p:cNvPr>
          <p:cNvSpPr txBox="1"/>
          <p:nvPr/>
        </p:nvSpPr>
        <p:spPr>
          <a:xfrm flipH="1">
            <a:off x="7465919" y="1793682"/>
            <a:ext cx="45288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Home Page, you can overview different types of the food items of your restaurant.</a:t>
            </a:r>
          </a:p>
          <a:p>
            <a:endParaRPr lang="en-US" sz="800" dirty="0"/>
          </a:p>
          <a:p>
            <a:r>
              <a:rPr lang="en-US" sz="2800" dirty="0"/>
              <a:t>You can update food information and also can delete a selected item.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C7E7C-1EEA-3D36-FCF6-4843CA75129C}"/>
              </a:ext>
            </a:extLst>
          </p:cNvPr>
          <p:cNvSpPr txBox="1"/>
          <p:nvPr/>
        </p:nvSpPr>
        <p:spPr>
          <a:xfrm>
            <a:off x="10323695" y="6293815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49B16F-71A2-05B8-7DCC-7D3B162A0715}"/>
              </a:ext>
            </a:extLst>
          </p:cNvPr>
          <p:cNvSpPr txBox="1"/>
          <p:nvPr/>
        </p:nvSpPr>
        <p:spPr>
          <a:xfrm>
            <a:off x="7431069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</p:spTree>
    <p:extLst>
      <p:ext uri="{BB962C8B-B14F-4D97-AF65-F5344CB8AC3E}">
        <p14:creationId xmlns:p14="http://schemas.microsoft.com/office/powerpoint/2010/main" val="18227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49EB9-E036-E89A-FABF-2C5647F4D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7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DAF3B-4DBE-3468-240B-295E2E7C6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847" y="0"/>
            <a:ext cx="3429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308A9-ECE4-8775-B4D8-374DE754F089}"/>
              </a:ext>
            </a:extLst>
          </p:cNvPr>
          <p:cNvSpPr txBox="1"/>
          <p:nvPr/>
        </p:nvSpPr>
        <p:spPr>
          <a:xfrm>
            <a:off x="3866029" y="825399"/>
            <a:ext cx="460281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can update information, upload restaurant photo and change password tapping the options from navigation drawer.</a:t>
            </a:r>
          </a:p>
          <a:p>
            <a:endParaRPr lang="en-US" sz="800" dirty="0"/>
          </a:p>
          <a:p>
            <a:r>
              <a:rPr lang="en-US" sz="2800" dirty="0"/>
              <a:t>You can also delete your account if you have no pending order. To delete, just cancel the orders and clean the ‘Notifications’ page.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95FCA-8D36-0EC1-315E-6F6161A292E3}"/>
              </a:ext>
            </a:extLst>
          </p:cNvPr>
          <p:cNvSpPr txBox="1"/>
          <p:nvPr/>
        </p:nvSpPr>
        <p:spPr>
          <a:xfrm>
            <a:off x="6590679" y="6293815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4EA42-C206-5C56-F004-C5956A7F71DE}"/>
              </a:ext>
            </a:extLst>
          </p:cNvPr>
          <p:cNvSpPr txBox="1"/>
          <p:nvPr/>
        </p:nvSpPr>
        <p:spPr>
          <a:xfrm>
            <a:off x="3924299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</p:spTree>
    <p:extLst>
      <p:ext uri="{BB962C8B-B14F-4D97-AF65-F5344CB8AC3E}">
        <p14:creationId xmlns:p14="http://schemas.microsoft.com/office/powerpoint/2010/main" val="260376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9451A6-7381-F4E3-D8F9-51AFE71D8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66" y="0"/>
            <a:ext cx="3429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FC66F-352C-4EA1-DD0D-E96396856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865" y="0"/>
            <a:ext cx="3429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126B4-D3D5-BEB9-EFBE-BFF3AD297261}"/>
              </a:ext>
            </a:extLst>
          </p:cNvPr>
          <p:cNvSpPr txBox="1"/>
          <p:nvPr/>
        </p:nvSpPr>
        <p:spPr>
          <a:xfrm flipH="1">
            <a:off x="3839136" y="1025311"/>
            <a:ext cx="451372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a food consumer, tap to the buyer button an sign in.</a:t>
            </a:r>
          </a:p>
          <a:p>
            <a:endParaRPr lang="en-US" sz="800" dirty="0"/>
          </a:p>
          <a:p>
            <a:r>
              <a:rPr lang="en-US" sz="2800" dirty="0"/>
              <a:t>If you don’t have an account simply signup with your phone number and other necessary information. Note that you can signup only once using a phone number.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410C4-3E1C-3FFB-AA0B-D95A4463B468}"/>
              </a:ext>
            </a:extLst>
          </p:cNvPr>
          <p:cNvSpPr txBox="1"/>
          <p:nvPr/>
        </p:nvSpPr>
        <p:spPr>
          <a:xfrm>
            <a:off x="6524690" y="6293815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0CEF0-C0DF-CBB9-952C-47B01C669E69}"/>
              </a:ext>
            </a:extLst>
          </p:cNvPr>
          <p:cNvSpPr txBox="1"/>
          <p:nvPr/>
        </p:nvSpPr>
        <p:spPr>
          <a:xfrm>
            <a:off x="3886591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</p:spTree>
    <p:extLst>
      <p:ext uri="{BB962C8B-B14F-4D97-AF65-F5344CB8AC3E}">
        <p14:creationId xmlns:p14="http://schemas.microsoft.com/office/powerpoint/2010/main" val="52373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54EF84-D8F5-1A87-86DA-FB1B9809B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2" y="0"/>
            <a:ext cx="3429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ACCA3B-65B0-053F-3234-3C3F149CC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1" y="9525"/>
            <a:ext cx="3429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4CC07-1F2E-0945-EFBF-40F13966DED5}"/>
              </a:ext>
            </a:extLst>
          </p:cNvPr>
          <p:cNvSpPr txBox="1"/>
          <p:nvPr/>
        </p:nvSpPr>
        <p:spPr>
          <a:xfrm>
            <a:off x="3810000" y="791178"/>
            <a:ext cx="468574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the Home Page. It will show you available restaurants and ratings of them.</a:t>
            </a:r>
          </a:p>
          <a:p>
            <a:endParaRPr lang="en-US" sz="800" dirty="0"/>
          </a:p>
          <a:p>
            <a:r>
              <a:rPr lang="en-US" sz="2800" dirty="0"/>
              <a:t>You can search any restaurant with restaurant name or location and also can give ratings to the restaurants.</a:t>
            </a:r>
          </a:p>
          <a:p>
            <a:endParaRPr lang="en-US" sz="800" dirty="0"/>
          </a:p>
          <a:p>
            <a:r>
              <a:rPr lang="en-US" sz="2800" dirty="0"/>
              <a:t>Tap to the restaurant card to overview the information.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5A287-1AB6-7069-77D5-19675851469D}"/>
              </a:ext>
            </a:extLst>
          </p:cNvPr>
          <p:cNvSpPr txBox="1"/>
          <p:nvPr/>
        </p:nvSpPr>
        <p:spPr>
          <a:xfrm>
            <a:off x="6628387" y="6293815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0BF55-78E9-7C35-18D9-9C24F9E98AF6}"/>
              </a:ext>
            </a:extLst>
          </p:cNvPr>
          <p:cNvSpPr txBox="1"/>
          <p:nvPr/>
        </p:nvSpPr>
        <p:spPr>
          <a:xfrm>
            <a:off x="3924299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</p:spTree>
    <p:extLst>
      <p:ext uri="{BB962C8B-B14F-4D97-AF65-F5344CB8AC3E}">
        <p14:creationId xmlns:p14="http://schemas.microsoft.com/office/powerpoint/2010/main" val="11669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11F56-AFEF-7FC6-260F-B97FF3C6B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60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AB1EF-543D-9845-922B-055FFDAB2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123" y="0"/>
            <a:ext cx="3429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D252B-DFE4-1312-422B-81ACC1D7CA2B}"/>
              </a:ext>
            </a:extLst>
          </p:cNvPr>
          <p:cNvSpPr txBox="1"/>
          <p:nvPr/>
        </p:nvSpPr>
        <p:spPr>
          <a:xfrm flipH="1">
            <a:off x="7538938" y="1050152"/>
            <a:ext cx="465306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Tap to ‘About restaurant icon’ for the restaurant information.</a:t>
            </a:r>
          </a:p>
          <a:p>
            <a:endParaRPr lang="en-US" sz="800" dirty="0"/>
          </a:p>
          <a:p>
            <a:r>
              <a:rPr lang="en-US" sz="2800" dirty="0"/>
              <a:t>Tap to ‘location icon’ to see the distance between you and restaurant from google map.</a:t>
            </a:r>
          </a:p>
          <a:p>
            <a:endParaRPr lang="en-US" sz="800" dirty="0"/>
          </a:p>
          <a:p>
            <a:r>
              <a:rPr lang="en-US" sz="2800" dirty="0"/>
              <a:t>Tap food icons to see different types of available foods of this restaurant.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CBD83-9D5F-DBAC-332D-91323E072649}"/>
              </a:ext>
            </a:extLst>
          </p:cNvPr>
          <p:cNvSpPr txBox="1"/>
          <p:nvPr/>
        </p:nvSpPr>
        <p:spPr>
          <a:xfrm>
            <a:off x="10323696" y="6293815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60487-CB29-2951-B6EC-C7377E074023}"/>
              </a:ext>
            </a:extLst>
          </p:cNvPr>
          <p:cNvSpPr txBox="1"/>
          <p:nvPr/>
        </p:nvSpPr>
        <p:spPr>
          <a:xfrm>
            <a:off x="7525339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</p:spTree>
    <p:extLst>
      <p:ext uri="{BB962C8B-B14F-4D97-AF65-F5344CB8AC3E}">
        <p14:creationId xmlns:p14="http://schemas.microsoft.com/office/powerpoint/2010/main" val="20187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4D4ABA-201C-A707-2819-4A9F2E82A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841" y="0"/>
            <a:ext cx="3429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E0811-C778-A033-F306-7FA642DB7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9" y="0"/>
            <a:ext cx="3429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1EC850-D67E-AC61-062F-6596D65FDFD0}"/>
              </a:ext>
            </a:extLst>
          </p:cNvPr>
          <p:cNvSpPr txBox="1"/>
          <p:nvPr/>
        </p:nvSpPr>
        <p:spPr>
          <a:xfrm>
            <a:off x="3861881" y="1035607"/>
            <a:ext cx="45851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Tap to your desired food.</a:t>
            </a:r>
          </a:p>
          <a:p>
            <a:r>
              <a:rPr lang="en-US" sz="2800" dirty="0"/>
              <a:t>You can increase or decrease item number or can manually write the number and can give instructions too.</a:t>
            </a:r>
          </a:p>
          <a:p>
            <a:endParaRPr lang="en-US" sz="800" dirty="0"/>
          </a:p>
          <a:p>
            <a:r>
              <a:rPr lang="en-US" sz="2800" dirty="0"/>
              <a:t>Tap ‘Add to Cart’ button. Now this item has been added to your cart.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82F275-B57B-C09C-DEC5-8648947BACED}"/>
              </a:ext>
            </a:extLst>
          </p:cNvPr>
          <p:cNvSpPr txBox="1"/>
          <p:nvPr/>
        </p:nvSpPr>
        <p:spPr>
          <a:xfrm>
            <a:off x="6590679" y="6293815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3DF31-6F69-A79B-E479-2257AE5F4C64}"/>
              </a:ext>
            </a:extLst>
          </p:cNvPr>
          <p:cNvSpPr txBox="1"/>
          <p:nvPr/>
        </p:nvSpPr>
        <p:spPr>
          <a:xfrm>
            <a:off x="3924299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</p:spTree>
    <p:extLst>
      <p:ext uri="{BB962C8B-B14F-4D97-AF65-F5344CB8AC3E}">
        <p14:creationId xmlns:p14="http://schemas.microsoft.com/office/powerpoint/2010/main" val="106572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68D9C-B983-5143-953E-EC7CBF574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26" y="0"/>
            <a:ext cx="3429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3C4127-F65D-8851-AD0C-8C0E66796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3" y="0"/>
            <a:ext cx="3429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59803-0A7E-4E57-627D-ABC2CBC18642}"/>
              </a:ext>
            </a:extLst>
          </p:cNvPr>
          <p:cNvSpPr txBox="1"/>
          <p:nvPr/>
        </p:nvSpPr>
        <p:spPr>
          <a:xfrm>
            <a:off x="7509753" y="1126426"/>
            <a:ext cx="46822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can log out or update information by tapping to ‘Update Profile’ from navigation drawer.</a:t>
            </a:r>
          </a:p>
          <a:p>
            <a:endParaRPr lang="en-US" sz="800" dirty="0"/>
          </a:p>
          <a:p>
            <a:r>
              <a:rPr lang="en-US" sz="2800" dirty="0"/>
              <a:t>You can also delete your account if you have no pending order.</a:t>
            </a:r>
          </a:p>
          <a:p>
            <a:endParaRPr lang="en-US" sz="800" dirty="0"/>
          </a:p>
          <a:p>
            <a:r>
              <a:rPr lang="en-US" sz="2800" dirty="0"/>
              <a:t>Tap to the ‘Shopping Cart’ button to see your cart.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929C8-3CC2-6B06-391A-A29774E9623F}"/>
              </a:ext>
            </a:extLst>
          </p:cNvPr>
          <p:cNvSpPr txBox="1"/>
          <p:nvPr/>
        </p:nvSpPr>
        <p:spPr>
          <a:xfrm>
            <a:off x="10295415" y="6293815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9D922-7DD4-0C2A-EE33-5FDCD5B3DB54}"/>
              </a:ext>
            </a:extLst>
          </p:cNvPr>
          <p:cNvSpPr txBox="1"/>
          <p:nvPr/>
        </p:nvSpPr>
        <p:spPr>
          <a:xfrm>
            <a:off x="7497056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</p:spTree>
    <p:extLst>
      <p:ext uri="{BB962C8B-B14F-4D97-AF65-F5344CB8AC3E}">
        <p14:creationId xmlns:p14="http://schemas.microsoft.com/office/powerpoint/2010/main" val="163562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360C7-69DA-DD6C-B207-A1CAAD95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4" y="0"/>
            <a:ext cx="3429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3C93A-0798-A9F1-A7C2-FC5CCB937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42" y="0"/>
            <a:ext cx="3429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43B209-3A70-E160-2039-613E01600FF9}"/>
              </a:ext>
            </a:extLst>
          </p:cNvPr>
          <p:cNvSpPr txBox="1"/>
          <p:nvPr/>
        </p:nvSpPr>
        <p:spPr>
          <a:xfrm>
            <a:off x="7441660" y="2202053"/>
            <a:ext cx="47308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can delete the item from cart by long tapping the selected food card.</a:t>
            </a:r>
          </a:p>
          <a:p>
            <a:endParaRPr lang="en-US" sz="800" dirty="0"/>
          </a:p>
          <a:p>
            <a:r>
              <a:rPr lang="en-US" sz="2800" dirty="0"/>
              <a:t>You can also give a time limit to the seller to deliver the food.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68352C-8585-9809-DF47-9BA774640C0F}"/>
              </a:ext>
            </a:extLst>
          </p:cNvPr>
          <p:cNvSpPr txBox="1"/>
          <p:nvPr/>
        </p:nvSpPr>
        <p:spPr>
          <a:xfrm>
            <a:off x="10323696" y="6293815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BC7FB-93CD-E274-EC8C-347C591C03BF}"/>
              </a:ext>
            </a:extLst>
          </p:cNvPr>
          <p:cNvSpPr txBox="1"/>
          <p:nvPr/>
        </p:nvSpPr>
        <p:spPr>
          <a:xfrm>
            <a:off x="7478201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</p:spTree>
    <p:extLst>
      <p:ext uri="{BB962C8B-B14F-4D97-AF65-F5344CB8AC3E}">
        <p14:creationId xmlns:p14="http://schemas.microsoft.com/office/powerpoint/2010/main" val="232909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2E7697-9E65-57CB-CECF-60E7AAB76DC8}"/>
              </a:ext>
            </a:extLst>
          </p:cNvPr>
          <p:cNvSpPr txBox="1"/>
          <p:nvPr/>
        </p:nvSpPr>
        <p:spPr>
          <a:xfrm>
            <a:off x="495300" y="3838575"/>
            <a:ext cx="1120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To delivery and receive food orders in a convenient way.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20A02-47F0-3A14-B5A0-ACC9F297D3D9}"/>
              </a:ext>
            </a:extLst>
          </p:cNvPr>
          <p:cNvSpPr txBox="1"/>
          <p:nvPr/>
        </p:nvSpPr>
        <p:spPr>
          <a:xfrm>
            <a:off x="490537" y="1295400"/>
            <a:ext cx="11210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66146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383BD-D324-5178-B692-61873DA82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9" y="0"/>
            <a:ext cx="3429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E5F95-D6CE-F5F6-E333-AE2E09CB6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48" y="0"/>
            <a:ext cx="3429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FA912-AAC1-37FD-7BCF-40F39DFF2F5D}"/>
              </a:ext>
            </a:extLst>
          </p:cNvPr>
          <p:cNvSpPr txBox="1"/>
          <p:nvPr/>
        </p:nvSpPr>
        <p:spPr>
          <a:xfrm>
            <a:off x="3842426" y="860561"/>
            <a:ext cx="458082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select bKash Payment, you have to give the transaction id of your payment. Food will be ordered after tapping ‘Submit’ button.</a:t>
            </a:r>
          </a:p>
          <a:p>
            <a:endParaRPr lang="en-US" sz="800" dirty="0"/>
          </a:p>
          <a:p>
            <a:r>
              <a:rPr lang="en-US" sz="2800" dirty="0"/>
              <a:t>Tap to the ‘Go to bKash’ button to pay using your bKash account.</a:t>
            </a:r>
          </a:p>
          <a:p>
            <a:endParaRPr lang="en-US" sz="800" dirty="0"/>
          </a:p>
          <a:p>
            <a:r>
              <a:rPr lang="en-US" sz="2800" dirty="0"/>
              <a:t>You can also select ‘Cash On Delivery’ as payment system.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A8987-BAE0-464A-9DF9-07AA9C4ABE14}"/>
              </a:ext>
            </a:extLst>
          </p:cNvPr>
          <p:cNvSpPr txBox="1"/>
          <p:nvPr/>
        </p:nvSpPr>
        <p:spPr>
          <a:xfrm>
            <a:off x="6571825" y="6293815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C0A65-9639-190A-6923-6616129BA593}"/>
              </a:ext>
            </a:extLst>
          </p:cNvPr>
          <p:cNvSpPr txBox="1"/>
          <p:nvPr/>
        </p:nvSpPr>
        <p:spPr>
          <a:xfrm>
            <a:off x="3924299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</p:spTree>
    <p:extLst>
      <p:ext uri="{BB962C8B-B14F-4D97-AF65-F5344CB8AC3E}">
        <p14:creationId xmlns:p14="http://schemas.microsoft.com/office/powerpoint/2010/main" val="360595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A6F25-CA0A-231D-6D2A-2D8887970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1" y="0"/>
            <a:ext cx="3429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BABCB-A57C-F1AF-29EE-90E371001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054" y="0"/>
            <a:ext cx="3429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9EC17-930E-4FE9-484F-8C9B9447F7B9}"/>
              </a:ext>
            </a:extLst>
          </p:cNvPr>
          <p:cNvSpPr txBox="1"/>
          <p:nvPr/>
        </p:nvSpPr>
        <p:spPr>
          <a:xfrm>
            <a:off x="3784060" y="886431"/>
            <a:ext cx="470499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can see your ordered food by tapping ‘Food Orders’ from navigation drawer.</a:t>
            </a:r>
          </a:p>
          <a:p>
            <a:endParaRPr lang="en-US" sz="800" dirty="0"/>
          </a:p>
          <a:p>
            <a:r>
              <a:rPr lang="en-US" sz="2800" dirty="0"/>
              <a:t>You have to wait for seller to accept or decline the order. You can also cancel the orders.</a:t>
            </a:r>
          </a:p>
          <a:p>
            <a:endParaRPr lang="en-US" sz="2800" dirty="0"/>
          </a:p>
          <a:p>
            <a:r>
              <a:rPr lang="en-US" sz="2800" dirty="0"/>
              <a:t>At seller account, you can accept or decline the food orders given by consumers.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EF03E-5793-77DE-BDC6-81942493A6D5}"/>
              </a:ext>
            </a:extLst>
          </p:cNvPr>
          <p:cNvSpPr txBox="1"/>
          <p:nvPr/>
        </p:nvSpPr>
        <p:spPr>
          <a:xfrm>
            <a:off x="3924299" y="196730"/>
            <a:ext cx="4456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Continued Workflow…</a:t>
            </a:r>
          </a:p>
        </p:txBody>
      </p:sp>
    </p:spTree>
    <p:extLst>
      <p:ext uri="{BB962C8B-B14F-4D97-AF65-F5344CB8AC3E}">
        <p14:creationId xmlns:p14="http://schemas.microsoft.com/office/powerpoint/2010/main" val="256413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AFCD71-0C35-423D-1A1E-0F3BAB9EBB1A}"/>
              </a:ext>
            </a:extLst>
          </p:cNvPr>
          <p:cNvSpPr txBox="1"/>
          <p:nvPr/>
        </p:nvSpPr>
        <p:spPr>
          <a:xfrm>
            <a:off x="490537" y="809625"/>
            <a:ext cx="11210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58A83-09ED-30AB-B0C5-A59BD6EC6D5E}"/>
              </a:ext>
            </a:extLst>
          </p:cNvPr>
          <p:cNvSpPr txBox="1"/>
          <p:nvPr/>
        </p:nvSpPr>
        <p:spPr>
          <a:xfrm>
            <a:off x="490537" y="2419350"/>
            <a:ext cx="11449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make this app, I’ve used java language and xml to implement UI designs.</a:t>
            </a:r>
          </a:p>
          <a:p>
            <a:endParaRPr lang="en-US" sz="2800" dirty="0"/>
          </a:p>
          <a:p>
            <a:r>
              <a:rPr lang="en-US" sz="2800" dirty="0"/>
              <a:t>Seller can decline to take a order from consumer and then consumer accept/ cancel the order by mistake.</a:t>
            </a:r>
          </a:p>
          <a:p>
            <a:endParaRPr lang="en-US" sz="2800" dirty="0"/>
          </a:p>
          <a:p>
            <a:r>
              <a:rPr lang="en-US" sz="2800" dirty="0"/>
              <a:t>Similarly, consumer can cancel a order and then seller can accept/ decline the order by mistake.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2AD16-4D74-1D9F-5619-A3EB1ADBE5BE}"/>
              </a:ext>
            </a:extLst>
          </p:cNvPr>
          <p:cNvSpPr txBox="1"/>
          <p:nvPr/>
        </p:nvSpPr>
        <p:spPr>
          <a:xfrm>
            <a:off x="9824935" y="6050122"/>
            <a:ext cx="187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18460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9DF72E-65F1-221B-E220-D93BEC779CD4}"/>
              </a:ext>
            </a:extLst>
          </p:cNvPr>
          <p:cNvSpPr txBox="1"/>
          <p:nvPr/>
        </p:nvSpPr>
        <p:spPr>
          <a:xfrm>
            <a:off x="490537" y="904875"/>
            <a:ext cx="1121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Continued Methodology…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AD40F-9446-BB96-D8E1-5B14F0B89C11}"/>
              </a:ext>
            </a:extLst>
          </p:cNvPr>
          <p:cNvSpPr txBox="1"/>
          <p:nvPr/>
        </p:nvSpPr>
        <p:spPr>
          <a:xfrm>
            <a:off x="490537" y="2249404"/>
            <a:ext cx="114490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Or, Seller/Consumer can delete their account while they have pending food orders.</a:t>
            </a:r>
          </a:p>
          <a:p>
            <a:endParaRPr lang="en-US" sz="2800" dirty="0"/>
          </a:p>
          <a:p>
            <a:r>
              <a:rPr lang="en-US" sz="2800" dirty="0"/>
              <a:t>In these situations, app can crash. I’ve fixed these problems.</a:t>
            </a:r>
          </a:p>
          <a:p>
            <a:endParaRPr lang="en-US" sz="2800" dirty="0"/>
          </a:p>
          <a:p>
            <a:r>
              <a:rPr lang="en-US" sz="2800" dirty="0"/>
              <a:t>Besides, If consumer select bKash Payment, but he has no bKash app on his phone, here app can crash too.</a:t>
            </a:r>
          </a:p>
          <a:p>
            <a:endParaRPr lang="en-US" sz="2800" dirty="0"/>
          </a:p>
          <a:p>
            <a:r>
              <a:rPr lang="en-US" sz="2800" dirty="0"/>
              <a:t>I’ve used try catch so that, in this situation, app will send him to the google </a:t>
            </a:r>
            <a:r>
              <a:rPr lang="en-US" sz="2800" dirty="0" err="1"/>
              <a:t>playstore</a:t>
            </a:r>
            <a:r>
              <a:rPr lang="en-US" sz="2800" dirty="0"/>
              <a:t> to install bKash app. </a:t>
            </a:r>
          </a:p>
        </p:txBody>
      </p:sp>
    </p:spTree>
    <p:extLst>
      <p:ext uri="{BB962C8B-B14F-4D97-AF65-F5344CB8AC3E}">
        <p14:creationId xmlns:p14="http://schemas.microsoft.com/office/powerpoint/2010/main" val="38075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50B2E9-0C56-4947-2517-804021701483}"/>
              </a:ext>
            </a:extLst>
          </p:cNvPr>
          <p:cNvSpPr txBox="1"/>
          <p:nvPr/>
        </p:nvSpPr>
        <p:spPr>
          <a:xfrm>
            <a:off x="495300" y="781050"/>
            <a:ext cx="11191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4DF7F-F36F-5AD1-E3F3-3CAA79B58C58}"/>
              </a:ext>
            </a:extLst>
          </p:cNvPr>
          <p:cNvSpPr txBox="1"/>
          <p:nvPr/>
        </p:nvSpPr>
        <p:spPr>
          <a:xfrm>
            <a:off x="495300" y="2352675"/>
            <a:ext cx="1120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No middleman is available. Sellers and consumers can directly contact with each other, so no extra charge is required for middleman.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Consumers can give instructions for making food and can also give a time limitation.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Both sellers and consumers can decline/cancel the orders at any time.</a:t>
            </a:r>
          </a:p>
        </p:txBody>
      </p:sp>
    </p:spTree>
    <p:extLst>
      <p:ext uri="{BB962C8B-B14F-4D97-AF65-F5344CB8AC3E}">
        <p14:creationId xmlns:p14="http://schemas.microsoft.com/office/powerpoint/2010/main" val="424173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B4D162-98E7-219B-CF6B-BE0C999A4E42}"/>
              </a:ext>
            </a:extLst>
          </p:cNvPr>
          <p:cNvSpPr txBox="1"/>
          <p:nvPr/>
        </p:nvSpPr>
        <p:spPr>
          <a:xfrm>
            <a:off x="481012" y="2321004"/>
            <a:ext cx="112299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THANKS ALL</a:t>
            </a:r>
          </a:p>
        </p:txBody>
      </p:sp>
    </p:spTree>
    <p:extLst>
      <p:ext uri="{BB962C8B-B14F-4D97-AF65-F5344CB8AC3E}">
        <p14:creationId xmlns:p14="http://schemas.microsoft.com/office/powerpoint/2010/main" val="1784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296DD-9354-5ACE-8C4C-0FBECFC9ECEB}"/>
              </a:ext>
            </a:extLst>
          </p:cNvPr>
          <p:cNvSpPr txBox="1"/>
          <p:nvPr/>
        </p:nvSpPr>
        <p:spPr>
          <a:xfrm>
            <a:off x="490537" y="809625"/>
            <a:ext cx="11210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7B0A9-013F-AC31-7AEC-CDC82CCF2A77}"/>
              </a:ext>
            </a:extLst>
          </p:cNvPr>
          <p:cNvSpPr txBox="1"/>
          <p:nvPr/>
        </p:nvSpPr>
        <p:spPr>
          <a:xfrm>
            <a:off x="490537" y="2312968"/>
            <a:ext cx="112109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It’s a </a:t>
            </a:r>
            <a:r>
              <a:rPr lang="en-US" sz="2800" b="1" dirty="0"/>
              <a:t>Restaurant Food Management and Delivery </a:t>
            </a:r>
            <a:r>
              <a:rPr lang="en-US" sz="2800" dirty="0"/>
              <a:t>app.</a:t>
            </a:r>
          </a:p>
          <a:p>
            <a:endParaRPr lang="en-US" sz="2800" dirty="0"/>
          </a:p>
          <a:p>
            <a:r>
              <a:rPr lang="en-US" sz="2800" dirty="0"/>
              <a:t>If any restaurant provides delivery facility, it can signup with its information and upload food photo and food information dividing them to many categories.</a:t>
            </a:r>
          </a:p>
          <a:p>
            <a:endParaRPr lang="en-US" sz="2800" dirty="0"/>
          </a:p>
          <a:p>
            <a:r>
              <a:rPr lang="en-US" sz="2800" dirty="0"/>
              <a:t>After signing in the app, consumers can see the available restaurants, their information and can give them rating also.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D1F75-8282-E026-0F0E-E9C461305650}"/>
              </a:ext>
            </a:extLst>
          </p:cNvPr>
          <p:cNvSpPr txBox="1"/>
          <p:nvPr/>
        </p:nvSpPr>
        <p:spPr>
          <a:xfrm>
            <a:off x="9824935" y="6050122"/>
            <a:ext cx="187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6043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E17F11-8562-3177-355A-F2EA9B78D60E}"/>
              </a:ext>
            </a:extLst>
          </p:cNvPr>
          <p:cNvSpPr txBox="1"/>
          <p:nvPr/>
        </p:nvSpPr>
        <p:spPr>
          <a:xfrm>
            <a:off x="371475" y="2295525"/>
            <a:ext cx="11449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Consumers can select a restaurant and see the available foods and distance.</a:t>
            </a:r>
          </a:p>
          <a:p>
            <a:r>
              <a:rPr lang="en-US" sz="2800" dirty="0"/>
              <a:t>They can select their desired food, give instruction for making food, and add multiple items to their shopping cart.</a:t>
            </a:r>
          </a:p>
          <a:p>
            <a:endParaRPr lang="en-US" sz="2800" dirty="0"/>
          </a:p>
          <a:p>
            <a:r>
              <a:rPr lang="en-US" sz="2800" dirty="0"/>
              <a:t>They can also give a time limit to the seller to deliver the food.</a:t>
            </a:r>
          </a:p>
          <a:p>
            <a:r>
              <a:rPr lang="en-US" sz="2800" dirty="0"/>
              <a:t>They can payment with bKash or cash on delivery, then confirm the food order.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DF72E-65F1-221B-E220-D93BEC779CD4}"/>
              </a:ext>
            </a:extLst>
          </p:cNvPr>
          <p:cNvSpPr txBox="1"/>
          <p:nvPr/>
        </p:nvSpPr>
        <p:spPr>
          <a:xfrm>
            <a:off x="490537" y="904875"/>
            <a:ext cx="1121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Continued Introduction…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2910D-FC84-0C8B-5324-90748ABFC329}"/>
              </a:ext>
            </a:extLst>
          </p:cNvPr>
          <p:cNvSpPr txBox="1"/>
          <p:nvPr/>
        </p:nvSpPr>
        <p:spPr>
          <a:xfrm>
            <a:off x="9824935" y="6050122"/>
            <a:ext cx="187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Continue…</a:t>
            </a:r>
          </a:p>
        </p:txBody>
      </p:sp>
    </p:spTree>
    <p:extLst>
      <p:ext uri="{BB962C8B-B14F-4D97-AF65-F5344CB8AC3E}">
        <p14:creationId xmlns:p14="http://schemas.microsoft.com/office/powerpoint/2010/main" val="33241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9DF72E-65F1-221B-E220-D93BEC779CD4}"/>
              </a:ext>
            </a:extLst>
          </p:cNvPr>
          <p:cNvSpPr txBox="1"/>
          <p:nvPr/>
        </p:nvSpPr>
        <p:spPr>
          <a:xfrm>
            <a:off x="490537" y="904875"/>
            <a:ext cx="1121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Continued Introduction…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AD40F-9446-BB96-D8E1-5B14F0B89C11}"/>
              </a:ext>
            </a:extLst>
          </p:cNvPr>
          <p:cNvSpPr txBox="1"/>
          <p:nvPr/>
        </p:nvSpPr>
        <p:spPr>
          <a:xfrm>
            <a:off x="490537" y="2419350"/>
            <a:ext cx="114490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they have to wait for seller to accept or decline the order. They can also cancel the orders before/after seller accepting the order.</a:t>
            </a:r>
          </a:p>
          <a:p>
            <a:endParaRPr lang="en-US" sz="2800" dirty="0"/>
          </a:p>
          <a:p>
            <a:r>
              <a:rPr lang="en-US" sz="2800" dirty="0"/>
              <a:t>Seller can accept or decline the food orders given by consumers.</a:t>
            </a:r>
          </a:p>
          <a:p>
            <a:endParaRPr lang="en-US" sz="2800" dirty="0"/>
          </a:p>
          <a:p>
            <a:r>
              <a:rPr lang="en-US" sz="2800" dirty="0"/>
              <a:t>There is no middleman available in this system. Consumers and sellers can directly contact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415230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8B96-D554-42EB-83B8-F2DAF848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71" y="388606"/>
            <a:ext cx="8534400" cy="1507067"/>
          </a:xfr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Chart</a:t>
            </a: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EA360788-A5E8-1940-73DC-1B89DC6270BE}"/>
              </a:ext>
            </a:extLst>
          </p:cNvPr>
          <p:cNvSpPr/>
          <p:nvPr/>
        </p:nvSpPr>
        <p:spPr>
          <a:xfrm>
            <a:off x="4955646" y="2411187"/>
            <a:ext cx="2526384" cy="726629"/>
          </a:xfrm>
          <a:prstGeom prst="flowChartTerminator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3AAEB4DC-A1BB-30B1-A32B-BB47D40BAC4D}"/>
              </a:ext>
            </a:extLst>
          </p:cNvPr>
          <p:cNvSpPr/>
          <p:nvPr/>
        </p:nvSpPr>
        <p:spPr>
          <a:xfrm>
            <a:off x="3394954" y="3570816"/>
            <a:ext cx="5671226" cy="990040"/>
          </a:xfrm>
          <a:prstGeom prst="flowChartDecisi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Buyer / Seller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A39C0D-3FD7-938F-5FC1-E614CE8CE67A}"/>
              </a:ext>
            </a:extLst>
          </p:cNvPr>
          <p:cNvSpPr/>
          <p:nvPr/>
        </p:nvSpPr>
        <p:spPr>
          <a:xfrm>
            <a:off x="7226528" y="4978645"/>
            <a:ext cx="4459565" cy="63812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Sign In/ Sign Up As Seller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7C4A828-C09A-6E98-CB05-F26002E66468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7482030" y="2774503"/>
            <a:ext cx="6772372" cy="2765033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34EF342-CCB2-9EDA-B33D-F4369792252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6200000" flipH="1">
            <a:off x="6008202" y="3348451"/>
            <a:ext cx="433000" cy="11729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1CF2628-E5B3-8B11-349D-2B29724844EA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9364351" y="5600767"/>
            <a:ext cx="75961" cy="107960"/>
          </a:xfrm>
          <a:prstGeom prst="bentConnector2">
            <a:avLst/>
          </a:prstGeom>
          <a:ln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6AC0614-FD63-2F7C-3154-F8D3CE59F575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9066180" y="4065836"/>
            <a:ext cx="390131" cy="912809"/>
          </a:xfrm>
          <a:prstGeom prst="bentConnector2">
            <a:avLst/>
          </a:prstGeom>
          <a:ln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DB0E3-A2C9-8C04-48AE-2F400ACA62EB}"/>
              </a:ext>
            </a:extLst>
          </p:cNvPr>
          <p:cNvSpPr txBox="1"/>
          <p:nvPr/>
        </p:nvSpPr>
        <p:spPr>
          <a:xfrm flipH="1">
            <a:off x="9480252" y="4245274"/>
            <a:ext cx="1177928" cy="46166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400" dirty="0"/>
              <a:t>Seller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A72637C-DAA4-8DA8-ADA7-F76A31CEE7E3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9066180" y="4065836"/>
            <a:ext cx="390131" cy="9128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EADFD8C-A384-90D6-5287-2A904126654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218838" y="3137816"/>
            <a:ext cx="11729" cy="43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D285A9B-2D86-D653-19AF-F36D85FC3917}"/>
              </a:ext>
            </a:extLst>
          </p:cNvPr>
          <p:cNvSpPr txBox="1"/>
          <p:nvPr/>
        </p:nvSpPr>
        <p:spPr>
          <a:xfrm>
            <a:off x="7516898" y="5977431"/>
            <a:ext cx="387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Continue as Seller…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1F780F-E28E-0A8B-E717-D4E9B953BAB9}"/>
              </a:ext>
            </a:extLst>
          </p:cNvPr>
          <p:cNvSpPr txBox="1"/>
          <p:nvPr/>
        </p:nvSpPr>
        <p:spPr>
          <a:xfrm>
            <a:off x="850970" y="5970583"/>
            <a:ext cx="387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Continue as Buyer…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D701D973-7039-A57A-93D6-897BD87A908C}"/>
              </a:ext>
            </a:extLst>
          </p:cNvPr>
          <p:cNvCxnSpPr>
            <a:cxnSpLocks/>
            <a:stCxn id="5" idx="1"/>
            <a:endCxn id="88" idx="0"/>
          </p:cNvCxnSpPr>
          <p:nvPr/>
        </p:nvCxnSpPr>
        <p:spPr>
          <a:xfrm rot="10800000" flipV="1">
            <a:off x="2782102" y="4065835"/>
            <a:ext cx="612853" cy="9128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EE89BEB2-8F99-D0F0-45FE-EF70A1DB537D}"/>
              </a:ext>
            </a:extLst>
          </p:cNvPr>
          <p:cNvSpPr/>
          <p:nvPr/>
        </p:nvSpPr>
        <p:spPr>
          <a:xfrm>
            <a:off x="552318" y="4978645"/>
            <a:ext cx="4459565" cy="63812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Sign In/ Sign Up As Buyer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12872C4-0CEA-AABD-4134-66C812F88B58}"/>
              </a:ext>
            </a:extLst>
          </p:cNvPr>
          <p:cNvSpPr txBox="1"/>
          <p:nvPr/>
        </p:nvSpPr>
        <p:spPr>
          <a:xfrm flipH="1">
            <a:off x="1643974" y="4310125"/>
            <a:ext cx="1128412" cy="46166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2400" dirty="0"/>
              <a:t>Buyer</a:t>
            </a:r>
          </a:p>
        </p:txBody>
      </p: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6FF3ADDF-BABF-1FFC-F309-4D374DF6B1BD}"/>
              </a:ext>
            </a:extLst>
          </p:cNvPr>
          <p:cNvCxnSpPr>
            <a:cxnSpLocks/>
            <a:stCxn id="7" idx="2"/>
            <a:endCxn id="66" idx="0"/>
          </p:cNvCxnSpPr>
          <p:nvPr/>
        </p:nvCxnSpPr>
        <p:spPr>
          <a:xfrm rot="5400000">
            <a:off x="9275440" y="5796560"/>
            <a:ext cx="360664" cy="10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F3873E7-C38F-F2D2-244C-289270D239CC}"/>
              </a:ext>
            </a:extLst>
          </p:cNvPr>
          <p:cNvCxnSpPr>
            <a:cxnSpLocks/>
            <a:stCxn id="88" idx="2"/>
            <a:endCxn id="67" idx="0"/>
          </p:cNvCxnSpPr>
          <p:nvPr/>
        </p:nvCxnSpPr>
        <p:spPr>
          <a:xfrm>
            <a:off x="2782101" y="5616767"/>
            <a:ext cx="7203" cy="35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26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33" grpId="0"/>
      <p:bldP spid="66" grpId="0"/>
      <p:bldP spid="67" grpId="0"/>
      <p:bldP spid="88" grpId="0" animBg="1"/>
      <p:bldP spid="1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980715BC-2582-3B0F-9EA3-5285121D4B1A}"/>
              </a:ext>
            </a:extLst>
          </p:cNvPr>
          <p:cNvSpPr/>
          <p:nvPr/>
        </p:nvSpPr>
        <p:spPr>
          <a:xfrm>
            <a:off x="1197714" y="712819"/>
            <a:ext cx="9352266" cy="3793924"/>
          </a:xfrm>
          <a:prstGeom prst="flowChartDecisi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Add Food Items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Food Items/Notifications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Update Profile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Change Password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Delete Account/ Log 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6273D-3A66-377A-2AD5-5B1F529DA899}"/>
              </a:ext>
            </a:extLst>
          </p:cNvPr>
          <p:cNvSpPr/>
          <p:nvPr/>
        </p:nvSpPr>
        <p:spPr>
          <a:xfrm>
            <a:off x="8972053" y="5988217"/>
            <a:ext cx="2583376" cy="56089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Notifications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D248F7-EEDA-9A67-5300-E50C5FDEC138}"/>
              </a:ext>
            </a:extLst>
          </p:cNvPr>
          <p:cNvSpPr/>
          <p:nvPr/>
        </p:nvSpPr>
        <p:spPr>
          <a:xfrm>
            <a:off x="135239" y="5969602"/>
            <a:ext cx="2779578" cy="57950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Update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B8746-91D3-DB98-66CB-B8F739A2791E}"/>
              </a:ext>
            </a:extLst>
          </p:cNvPr>
          <p:cNvSpPr txBox="1"/>
          <p:nvPr/>
        </p:nvSpPr>
        <p:spPr>
          <a:xfrm>
            <a:off x="6000570" y="4682318"/>
            <a:ext cx="77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</a:t>
            </a:r>
          </a:p>
          <a:p>
            <a:r>
              <a:rPr lang="en-US" sz="2400" dirty="0"/>
              <a:t>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9A475-7F0E-C4B1-D539-E7C7DFA544FF}"/>
              </a:ext>
            </a:extLst>
          </p:cNvPr>
          <p:cNvSpPr txBox="1"/>
          <p:nvPr/>
        </p:nvSpPr>
        <p:spPr>
          <a:xfrm>
            <a:off x="0" y="1583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Continue as Seller…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01E43642-8F6E-CBEF-EECB-7873B5D20A06}"/>
              </a:ext>
            </a:extLst>
          </p:cNvPr>
          <p:cNvSpPr/>
          <p:nvPr/>
        </p:nvSpPr>
        <p:spPr>
          <a:xfrm>
            <a:off x="3028511" y="5559069"/>
            <a:ext cx="5671226" cy="990040"/>
          </a:xfrm>
          <a:prstGeom prst="flowChartDecisi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Buyer / Seller 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ECB5DE-10FE-A0E6-F72A-E504DF57D64B}"/>
              </a:ext>
            </a:extLst>
          </p:cNvPr>
          <p:cNvSpPr/>
          <p:nvPr/>
        </p:nvSpPr>
        <p:spPr>
          <a:xfrm>
            <a:off x="2507366" y="4431599"/>
            <a:ext cx="2583376" cy="98380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Remove the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5DDCB3-8A0C-DF58-EE94-3AAFEBCF4AE0}"/>
              </a:ext>
            </a:extLst>
          </p:cNvPr>
          <p:cNvSpPr txBox="1"/>
          <p:nvPr/>
        </p:nvSpPr>
        <p:spPr>
          <a:xfrm>
            <a:off x="1361266" y="5460135"/>
            <a:ext cx="2517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Update Profile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297519E-7EAA-8187-9FB8-7D582D925EE6}"/>
              </a:ext>
            </a:extLst>
          </p:cNvPr>
          <p:cNvCxnSpPr>
            <a:stCxn id="7" idx="3"/>
            <a:endCxn id="5" idx="0"/>
          </p:cNvCxnSpPr>
          <p:nvPr/>
        </p:nvCxnSpPr>
        <p:spPr>
          <a:xfrm>
            <a:off x="10549980" y="2609781"/>
            <a:ext cx="415278" cy="18146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D68504-3828-E8C7-65C9-544247BFDAFD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>
            <a:off x="1197714" y="2609781"/>
            <a:ext cx="2601340" cy="182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B157A3-B9B2-210B-4F4B-A075BAD4E357}"/>
              </a:ext>
            </a:extLst>
          </p:cNvPr>
          <p:cNvCxnSpPr>
            <a:stCxn id="7" idx="3"/>
            <a:endCxn id="3" idx="0"/>
          </p:cNvCxnSpPr>
          <p:nvPr/>
        </p:nvCxnSpPr>
        <p:spPr>
          <a:xfrm flipH="1">
            <a:off x="10263741" y="2609781"/>
            <a:ext cx="286239" cy="3378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D310FD-72D0-FA1B-1A28-B70F17CE8C6D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flipH="1">
            <a:off x="5864124" y="4506743"/>
            <a:ext cx="9723" cy="105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66AC290-3D78-A34F-B785-CD76DCE80953}"/>
              </a:ext>
            </a:extLst>
          </p:cNvPr>
          <p:cNvSpPr txBox="1"/>
          <p:nvPr/>
        </p:nvSpPr>
        <p:spPr>
          <a:xfrm>
            <a:off x="1505712" y="3583271"/>
            <a:ext cx="1528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Delete</a:t>
            </a:r>
          </a:p>
          <a:p>
            <a:pPr algn="ctr"/>
            <a:r>
              <a:rPr lang="en-US" sz="2400" dirty="0"/>
              <a:t>Account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4288C2-9F52-F04B-BD5A-F4D2FB6C28E7}"/>
              </a:ext>
            </a:extLst>
          </p:cNvPr>
          <p:cNvSpPr txBox="1"/>
          <p:nvPr/>
        </p:nvSpPr>
        <p:spPr>
          <a:xfrm>
            <a:off x="10382646" y="1775226"/>
            <a:ext cx="158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Change </a:t>
            </a:r>
          </a:p>
          <a:p>
            <a:pPr algn="ctr"/>
            <a:r>
              <a:rPr lang="en-US" sz="2400" dirty="0"/>
              <a:t>Password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E34402-A54B-DFEF-793E-1D7ECB6384DA}"/>
              </a:ext>
            </a:extLst>
          </p:cNvPr>
          <p:cNvSpPr txBox="1"/>
          <p:nvPr/>
        </p:nvSpPr>
        <p:spPr>
          <a:xfrm>
            <a:off x="10106396" y="5498700"/>
            <a:ext cx="208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Notifications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BB938F6-6D34-141D-4A38-44174BCCC990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>
            <a:off x="5090742" y="4923503"/>
            <a:ext cx="773382" cy="635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B1B2849-F776-6A46-D839-8F93AD7BE0F9}"/>
              </a:ext>
            </a:extLst>
          </p:cNvPr>
          <p:cNvSpPr/>
          <p:nvPr/>
        </p:nvSpPr>
        <p:spPr>
          <a:xfrm>
            <a:off x="6980876" y="4431599"/>
            <a:ext cx="2854182" cy="127853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Update/Delete Food Information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53FAF9-B296-9924-1BF0-61E7D36ECE40}"/>
              </a:ext>
            </a:extLst>
          </p:cNvPr>
          <p:cNvCxnSpPr>
            <a:cxnSpLocks/>
            <a:stCxn id="7" idx="3"/>
            <a:endCxn id="42" idx="0"/>
          </p:cNvCxnSpPr>
          <p:nvPr/>
        </p:nvCxnSpPr>
        <p:spPr>
          <a:xfrm flipH="1">
            <a:off x="8407967" y="2609781"/>
            <a:ext cx="2142013" cy="182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9D25BC-E430-537F-DEE3-55D1F500683A}"/>
              </a:ext>
            </a:extLst>
          </p:cNvPr>
          <p:cNvSpPr txBox="1"/>
          <p:nvPr/>
        </p:nvSpPr>
        <p:spPr>
          <a:xfrm>
            <a:off x="9328052" y="3482466"/>
            <a:ext cx="122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Food</a:t>
            </a:r>
          </a:p>
          <a:p>
            <a:pPr algn="ctr"/>
            <a:r>
              <a:rPr lang="en-US" sz="2400" dirty="0"/>
              <a:t>Items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1C90E1-E9A2-7AC9-A149-DA51EED73F97}"/>
              </a:ext>
            </a:extLst>
          </p:cNvPr>
          <p:cNvCxnSpPr>
            <a:cxnSpLocks/>
            <a:stCxn id="7" idx="1"/>
            <a:endCxn id="4" idx="0"/>
          </p:cNvCxnSpPr>
          <p:nvPr/>
        </p:nvCxnSpPr>
        <p:spPr>
          <a:xfrm>
            <a:off x="1197714" y="2609781"/>
            <a:ext cx="327314" cy="335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999CE93-33B7-9254-19E1-125851700881}"/>
              </a:ext>
            </a:extLst>
          </p:cNvPr>
          <p:cNvSpPr/>
          <p:nvPr/>
        </p:nvSpPr>
        <p:spPr>
          <a:xfrm>
            <a:off x="98664" y="4427569"/>
            <a:ext cx="2108707" cy="98380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Add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Food Items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71E8E6-B08E-CC7C-5FBE-63D29826E292}"/>
              </a:ext>
            </a:extLst>
          </p:cNvPr>
          <p:cNvSpPr/>
          <p:nvPr/>
        </p:nvSpPr>
        <p:spPr>
          <a:xfrm>
            <a:off x="9973543" y="4424453"/>
            <a:ext cx="1983430" cy="9900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Change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1816CBD-0E5B-1711-2CF8-C88CFCC5587E}"/>
              </a:ext>
            </a:extLst>
          </p:cNvPr>
          <p:cNvSpPr txBox="1"/>
          <p:nvPr/>
        </p:nvSpPr>
        <p:spPr>
          <a:xfrm>
            <a:off x="231047" y="2766600"/>
            <a:ext cx="10132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Add</a:t>
            </a:r>
          </a:p>
          <a:p>
            <a:pPr algn="ctr"/>
            <a:r>
              <a:rPr lang="en-US" sz="2400" dirty="0"/>
              <a:t>Food Items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E4017E4-F946-B4A2-82AD-BFF09767336E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1153018" y="2700873"/>
            <a:ext cx="44696" cy="172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76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4" grpId="0" animBg="1"/>
      <p:bldP spid="8" grpId="0"/>
      <p:bldP spid="10" grpId="0" animBg="1"/>
      <p:bldP spid="11" grpId="0" animBg="1"/>
      <p:bldP spid="17" grpId="0"/>
      <p:bldP spid="34" grpId="0"/>
      <p:bldP spid="35" grpId="0"/>
      <p:bldP spid="36" grpId="0"/>
      <p:bldP spid="42" grpId="0" animBg="1"/>
      <p:bldP spid="53" grpId="0"/>
      <p:bldP spid="81" grpId="0" animBg="1"/>
      <p:bldP spid="5" grpId="0" animBg="1"/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E2544A8A-DD47-FA1E-FB31-8C62F5D17EE2}"/>
              </a:ext>
            </a:extLst>
          </p:cNvPr>
          <p:cNvSpPr/>
          <p:nvPr/>
        </p:nvSpPr>
        <p:spPr>
          <a:xfrm>
            <a:off x="1493801" y="817119"/>
            <a:ext cx="9352266" cy="3388756"/>
          </a:xfrm>
          <a:prstGeom prst="flowChartDecisi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Shopping Cart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Ordered Food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Update Profile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Delete Account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Restaurants/ Log 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A750FE-CAC6-D719-BE7E-FF98E919A53A}"/>
              </a:ext>
            </a:extLst>
          </p:cNvPr>
          <p:cNvSpPr/>
          <p:nvPr/>
        </p:nvSpPr>
        <p:spPr>
          <a:xfrm>
            <a:off x="6918586" y="4141249"/>
            <a:ext cx="2583376" cy="99003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Add Food Items To Cart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6DC79-16BE-5707-9D69-AB983E62D035}"/>
              </a:ext>
            </a:extLst>
          </p:cNvPr>
          <p:cNvSpPr/>
          <p:nvPr/>
        </p:nvSpPr>
        <p:spPr>
          <a:xfrm>
            <a:off x="9754199" y="4108985"/>
            <a:ext cx="1983430" cy="147886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Can Cancel Orders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2B219-3081-D060-7FF9-6C33D599648D}"/>
              </a:ext>
            </a:extLst>
          </p:cNvPr>
          <p:cNvSpPr txBox="1"/>
          <p:nvPr/>
        </p:nvSpPr>
        <p:spPr>
          <a:xfrm>
            <a:off x="6147764" y="4532667"/>
            <a:ext cx="77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</a:t>
            </a:r>
          </a:p>
          <a:p>
            <a:r>
              <a:rPr lang="en-US" sz="2400" dirty="0"/>
              <a:t>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08EA3-D6FB-6B06-2C7B-A1FF65EE4390}"/>
              </a:ext>
            </a:extLst>
          </p:cNvPr>
          <p:cNvSpPr txBox="1"/>
          <p:nvPr/>
        </p:nvSpPr>
        <p:spPr>
          <a:xfrm>
            <a:off x="389106" y="183056"/>
            <a:ext cx="11725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Continue as Buyer…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55E3D34A-FEAC-E33D-65B5-3FE4CB936C5B}"/>
              </a:ext>
            </a:extLst>
          </p:cNvPr>
          <p:cNvSpPr/>
          <p:nvPr/>
        </p:nvSpPr>
        <p:spPr>
          <a:xfrm>
            <a:off x="3334321" y="5649284"/>
            <a:ext cx="5671226" cy="990040"/>
          </a:xfrm>
          <a:prstGeom prst="flowChartDecisi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Buyer / Seller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5EDEB-FB6F-0768-7967-8B36554E1F79}"/>
              </a:ext>
            </a:extLst>
          </p:cNvPr>
          <p:cNvSpPr/>
          <p:nvPr/>
        </p:nvSpPr>
        <p:spPr>
          <a:xfrm>
            <a:off x="204756" y="5606858"/>
            <a:ext cx="2703573" cy="101556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Update Profile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D058FD5-F89B-DE94-3828-6306804B23F2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rot="10800000" flipV="1">
            <a:off x="1387739" y="2511497"/>
            <a:ext cx="106062" cy="16297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525DBE-44FA-F414-E646-63160EA6BD79}"/>
              </a:ext>
            </a:extLst>
          </p:cNvPr>
          <p:cNvSpPr txBox="1"/>
          <p:nvPr/>
        </p:nvSpPr>
        <p:spPr>
          <a:xfrm>
            <a:off x="310746" y="1689325"/>
            <a:ext cx="15976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Shopping Cart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A60C95-5CDC-AE4B-A8A6-C15896BB8039}"/>
              </a:ext>
            </a:extLst>
          </p:cNvPr>
          <p:cNvCxnSpPr>
            <a:cxnSpLocks/>
            <a:stCxn id="2" idx="1"/>
            <a:endCxn id="9" idx="0"/>
          </p:cNvCxnSpPr>
          <p:nvPr/>
        </p:nvCxnSpPr>
        <p:spPr>
          <a:xfrm>
            <a:off x="1493801" y="2511497"/>
            <a:ext cx="62742" cy="309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F2132A-5838-1D59-49E6-571767E0F182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8210274" y="2511497"/>
            <a:ext cx="2635793" cy="162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E54C53-0963-73A1-5110-C3600726D48B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6169934" y="4205875"/>
            <a:ext cx="0" cy="1443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00B0C6-B066-BE06-60E7-99E50FFA04F1}"/>
              </a:ext>
            </a:extLst>
          </p:cNvPr>
          <p:cNvSpPr txBox="1"/>
          <p:nvPr/>
        </p:nvSpPr>
        <p:spPr>
          <a:xfrm>
            <a:off x="1788841" y="3267873"/>
            <a:ext cx="150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Delete Account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6BB00-50A2-79C9-1D8F-294C0C5A957B}"/>
              </a:ext>
            </a:extLst>
          </p:cNvPr>
          <p:cNvSpPr txBox="1"/>
          <p:nvPr/>
        </p:nvSpPr>
        <p:spPr>
          <a:xfrm>
            <a:off x="10686713" y="3294120"/>
            <a:ext cx="1505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Ordered</a:t>
            </a:r>
          </a:p>
          <a:p>
            <a:pPr algn="ctr"/>
            <a:r>
              <a:rPr lang="en-US" sz="2400" dirty="0"/>
              <a:t>Food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9E4BA4-E46B-88E7-3363-6607C651BF29}"/>
              </a:ext>
            </a:extLst>
          </p:cNvPr>
          <p:cNvSpPr txBox="1"/>
          <p:nvPr/>
        </p:nvSpPr>
        <p:spPr>
          <a:xfrm>
            <a:off x="8864802" y="3624882"/>
            <a:ext cx="1981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Restaurants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B4339E-7D61-3A02-9A8F-64BDCFA7EFB9}"/>
              </a:ext>
            </a:extLst>
          </p:cNvPr>
          <p:cNvSpPr/>
          <p:nvPr/>
        </p:nvSpPr>
        <p:spPr>
          <a:xfrm>
            <a:off x="2882977" y="4129675"/>
            <a:ext cx="2583376" cy="98380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Remove the Information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C7D6AE9-BBF2-5F67-910B-4CF7E1728D34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 flipH="1">
            <a:off x="10745914" y="2511497"/>
            <a:ext cx="100153" cy="159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2050A24-8138-F032-E8BF-BE0E237B3091}"/>
              </a:ext>
            </a:extLst>
          </p:cNvPr>
          <p:cNvSpPr txBox="1"/>
          <p:nvPr/>
        </p:nvSpPr>
        <p:spPr>
          <a:xfrm>
            <a:off x="1451151" y="5135569"/>
            <a:ext cx="246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Update Profile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5AD917-73C3-2964-BA3C-D0F8B6CF275E}"/>
              </a:ext>
            </a:extLst>
          </p:cNvPr>
          <p:cNvSpPr/>
          <p:nvPr/>
        </p:nvSpPr>
        <p:spPr>
          <a:xfrm>
            <a:off x="186779" y="4141249"/>
            <a:ext cx="2401920" cy="98380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Confirm Food Orders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72C13DA-CDFB-7CDA-09B8-4D687B4A6F64}"/>
              </a:ext>
            </a:extLst>
          </p:cNvPr>
          <p:cNvCxnSpPr>
            <a:cxnSpLocks/>
          </p:cNvCxnSpPr>
          <p:nvPr/>
        </p:nvCxnSpPr>
        <p:spPr>
          <a:xfrm>
            <a:off x="1525172" y="2511497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876BF9E-9098-DB3A-FE72-3E3B204B8F50}"/>
              </a:ext>
            </a:extLst>
          </p:cNvPr>
          <p:cNvCxnSpPr>
            <a:endCxn id="77" idx="0"/>
          </p:cNvCxnSpPr>
          <p:nvPr/>
        </p:nvCxnSpPr>
        <p:spPr>
          <a:xfrm>
            <a:off x="1493801" y="2511497"/>
            <a:ext cx="2680864" cy="161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5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/>
      <p:bldP spid="8" grpId="0" animBg="1"/>
      <p:bldP spid="9" grpId="0" animBg="1"/>
      <p:bldP spid="11" grpId="0"/>
      <p:bldP spid="16" grpId="0"/>
      <p:bldP spid="17" grpId="0"/>
      <p:bldP spid="18" grpId="0"/>
      <p:bldP spid="77" grpId="0" animBg="1"/>
      <p:bldP spid="102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8E81E2-48FD-20AB-63AA-DF67CDEE6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5" y="0"/>
            <a:ext cx="3429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E8FD5-C736-7D52-8E97-F5850351D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702" y="0"/>
            <a:ext cx="3429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3374E-6DD0-E18D-277D-A39C9C83229C}"/>
              </a:ext>
            </a:extLst>
          </p:cNvPr>
          <p:cNvSpPr txBox="1"/>
          <p:nvPr/>
        </p:nvSpPr>
        <p:spPr>
          <a:xfrm>
            <a:off x="528929" y="2776045"/>
            <a:ext cx="43209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Both of the Food Sellers and Consumers can use this app for their own purposes.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D8A88-75F0-DA1A-ABE9-07753A8A2D75}"/>
              </a:ext>
            </a:extLst>
          </p:cNvPr>
          <p:cNvSpPr txBox="1"/>
          <p:nvPr/>
        </p:nvSpPr>
        <p:spPr>
          <a:xfrm>
            <a:off x="600076" y="1143000"/>
            <a:ext cx="42498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UI Description </a:t>
            </a:r>
          </a:p>
          <a:p>
            <a:r>
              <a:rPr lang="en-US" sz="4400" b="1" dirty="0"/>
              <a:t>And Workflow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5CE23-CCBB-AEBF-47B4-26870F0BEAC2}"/>
              </a:ext>
            </a:extLst>
          </p:cNvPr>
          <p:cNvSpPr txBox="1"/>
          <p:nvPr/>
        </p:nvSpPr>
        <p:spPr>
          <a:xfrm>
            <a:off x="2762817" y="5794194"/>
            <a:ext cx="185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Continue...</a:t>
            </a:r>
          </a:p>
        </p:txBody>
      </p:sp>
    </p:spTree>
    <p:extLst>
      <p:ext uri="{BB962C8B-B14F-4D97-AF65-F5344CB8AC3E}">
        <p14:creationId xmlns:p14="http://schemas.microsoft.com/office/powerpoint/2010/main" val="37163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650</TotalTime>
  <Words>1217</Words>
  <Application>Microsoft Office PowerPoint</Application>
  <PresentationFormat>Widescreen</PresentationFormat>
  <Paragraphs>189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Wingdings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Israt Tasnim Esha</dc:creator>
  <cp:lastModifiedBy>Israt Tasnim Esha</cp:lastModifiedBy>
  <cp:revision>1</cp:revision>
  <dcterms:created xsi:type="dcterms:W3CDTF">2022-12-25T15:55:19Z</dcterms:created>
  <dcterms:modified xsi:type="dcterms:W3CDTF">2022-12-26T08:52:16Z</dcterms:modified>
</cp:coreProperties>
</file>